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7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5143500" cx="9144000"/>
  <p:notesSz cx="5143500" cy="9144000"/>
  <p:embeddedFontLst>
    <p:embeddedFont>
      <p:font typeface="Geist"/>
      <p:regular r:id="rId29"/>
      <p:bold r:id="rId30"/>
    </p:embeddedFont>
    <p:embeddedFont>
      <p:font typeface="Geist Medium"/>
      <p:regular r:id="rId31"/>
      <p:bold r:id="rId32"/>
    </p:embeddedFont>
    <p:embeddedFont>
      <p:font typeface="Source Serif 4 Light"/>
      <p:regular r:id="rId33"/>
      <p:bold r:id="rId34"/>
      <p:italic r:id="rId35"/>
      <p:boldItalic r:id="rId36"/>
    </p:embeddedFont>
    <p:embeddedFont>
      <p:font typeface="Geist Light"/>
      <p:regular r:id="rId37"/>
      <p:bold r:id="rId38"/>
    </p:embeddedFont>
    <p:embeddedFont>
      <p:font typeface="Source Serif 4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SourceSerif4-bold.fntdata"/><Relationship Id="rId20" Type="http://schemas.openxmlformats.org/officeDocument/2006/relationships/slide" Target="slides/slide16.xml"/><Relationship Id="rId42" Type="http://schemas.openxmlformats.org/officeDocument/2006/relationships/font" Target="fonts/SourceSerif4-boldItalic.fntdata"/><Relationship Id="rId41" Type="http://schemas.openxmlformats.org/officeDocument/2006/relationships/font" Target="fonts/SourceSerif4-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Geis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GeistMedium-regular.fntdata"/><Relationship Id="rId30" Type="http://schemas.openxmlformats.org/officeDocument/2006/relationships/font" Target="fonts/Geist-bold.fntdata"/><Relationship Id="rId11" Type="http://schemas.openxmlformats.org/officeDocument/2006/relationships/slide" Target="slides/slide7.xml"/><Relationship Id="rId33" Type="http://schemas.openxmlformats.org/officeDocument/2006/relationships/font" Target="fonts/SourceSerif4Light-regular.fntdata"/><Relationship Id="rId10" Type="http://schemas.openxmlformats.org/officeDocument/2006/relationships/slide" Target="slides/slide6.xml"/><Relationship Id="rId32" Type="http://schemas.openxmlformats.org/officeDocument/2006/relationships/font" Target="fonts/GeistMedium-bold.fntdata"/><Relationship Id="rId13" Type="http://schemas.openxmlformats.org/officeDocument/2006/relationships/slide" Target="slides/slide9.xml"/><Relationship Id="rId35" Type="http://schemas.openxmlformats.org/officeDocument/2006/relationships/font" Target="fonts/SourceSerif4Light-italic.fntdata"/><Relationship Id="rId12" Type="http://schemas.openxmlformats.org/officeDocument/2006/relationships/slide" Target="slides/slide8.xml"/><Relationship Id="rId34" Type="http://schemas.openxmlformats.org/officeDocument/2006/relationships/font" Target="fonts/SourceSerif4Light-bold.fntdata"/><Relationship Id="rId15" Type="http://schemas.openxmlformats.org/officeDocument/2006/relationships/slide" Target="slides/slide11.xml"/><Relationship Id="rId37" Type="http://schemas.openxmlformats.org/officeDocument/2006/relationships/font" Target="fonts/GeistLight-regular.fntdata"/><Relationship Id="rId14" Type="http://schemas.openxmlformats.org/officeDocument/2006/relationships/slide" Target="slides/slide10.xml"/><Relationship Id="rId36" Type="http://schemas.openxmlformats.org/officeDocument/2006/relationships/font" Target="fonts/SourceSerif4Light-boldItalic.fntdata"/><Relationship Id="rId17" Type="http://schemas.openxmlformats.org/officeDocument/2006/relationships/slide" Target="slides/slide13.xml"/><Relationship Id="rId39" Type="http://schemas.openxmlformats.org/officeDocument/2006/relationships/font" Target="fonts/SourceSerif4-regular.fntdata"/><Relationship Id="rId16" Type="http://schemas.openxmlformats.org/officeDocument/2006/relationships/slide" Target="slides/slide12.xml"/><Relationship Id="rId38" Type="http://schemas.openxmlformats.org/officeDocument/2006/relationships/font" Target="fonts/GeistLight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857400" y="685800"/>
            <a:ext cx="34291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c4a815b2d5_0_266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c4a815b2d5_0_266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cb67d1a8ae_0_48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cb67d1a8ae_0_48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cb67d1a8ae_0_18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3cb67d1a8ae_0_18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c4a815b2d5_0_234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3c4a815b2d5_0_234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cb67d1a8ae_0_70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3cb67d1a8ae_0_70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cb67d1a8ae_0_102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3cb67d1a8ae_0_102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3c4a815b2d5_0_64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3c4a815b2d5_0_64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c4a815b2d5_0_96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3c4a815b2d5_0_96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c4a815b2d5_0_136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c4a815b2d5_0_136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3c4a815b2d5_0_108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3c4a815b2d5_0_108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3c4a815b2d5_0_122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3c4a815b2d5_0_122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da0f92ad7c_0_0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da0f92ad7c_0_0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3c4a815b2d5_0_150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9" name="Google Shape;749;g3c4a815b2d5_0_150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3c4a815b2d5_0_196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3c4a815b2d5_0_196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3c4a815b2d5_0_173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3c4a815b2d5_0_173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3c4a815b2d5_0_207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" name="Google Shape;792;g3c4a815b2d5_0_207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3c4a815b2d5_0_245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3c4a815b2d5_0_245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cb67d1a8ae_0_8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cb67d1a8ae_0_8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cb67d1a8ae_0_13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cb67d1a8ae_0_13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c4a815b2d5_0_32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3c4a815b2d5_0_32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c4a815b2d5_0_0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c4a815b2d5_0_0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c4a815b2d5_0_218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3c4a815b2d5_0_218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c4a815b2d5_0_229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3c4a815b2d5_0_229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cb67d1a8ae_0_26:notes"/>
          <p:cNvSpPr/>
          <p:nvPr>
            <p:ph idx="2" type="sldImg"/>
          </p:nvPr>
        </p:nvSpPr>
        <p:spPr>
          <a:xfrm>
            <a:off x="857400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3cb67d1a8ae_0_26:notes"/>
          <p:cNvSpPr txBox="1"/>
          <p:nvPr>
            <p:ph idx="1" type="body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_Light">
  <p:cSld name="Agenda_Light">
    <p:bg>
      <p:bgPr>
        <a:solidFill>
          <a:srgbClr val="FEFBF2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1"/>
          <p:cNvCxnSpPr/>
          <p:nvPr/>
        </p:nvCxnSpPr>
        <p:spPr>
          <a:xfrm rot="-5400000">
            <a:off x="1139537" y="3137424"/>
            <a:ext cx="3217654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" name="Google Shape;63;p11"/>
          <p:cNvCxnSpPr/>
          <p:nvPr/>
        </p:nvCxnSpPr>
        <p:spPr>
          <a:xfrm>
            <a:off x="0" y="4746251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4" name="Google Shape;64;p11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5" name="Google Shape;65;p11"/>
          <p:cNvCxnSpPr/>
          <p:nvPr/>
        </p:nvCxnSpPr>
        <p:spPr>
          <a:xfrm>
            <a:off x="5816290" y="748709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" name="Google Shape;66;p11"/>
          <p:cNvCxnSpPr/>
          <p:nvPr/>
        </p:nvCxnSpPr>
        <p:spPr>
          <a:xfrm rot="-5400000">
            <a:off x="3537137" y="2373125"/>
            <a:ext cx="4746252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" name="Google Shape;67;p11"/>
          <p:cNvCxnSpPr/>
          <p:nvPr/>
        </p:nvCxnSpPr>
        <p:spPr>
          <a:xfrm>
            <a:off x="5816290" y="1663109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" name="Google Shape;68;p11"/>
          <p:cNvCxnSpPr/>
          <p:nvPr/>
        </p:nvCxnSpPr>
        <p:spPr>
          <a:xfrm>
            <a:off x="5816290" y="2572636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9" name="Google Shape;69;p11"/>
          <p:cNvCxnSpPr/>
          <p:nvPr/>
        </p:nvCxnSpPr>
        <p:spPr>
          <a:xfrm>
            <a:off x="5816290" y="3481276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0" name="Google Shape;70;p11"/>
          <p:cNvCxnSpPr/>
          <p:nvPr/>
        </p:nvCxnSpPr>
        <p:spPr>
          <a:xfrm>
            <a:off x="2654390" y="1656463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1" name="Google Shape;71;p11"/>
          <p:cNvCxnSpPr/>
          <p:nvPr/>
        </p:nvCxnSpPr>
        <p:spPr>
          <a:xfrm>
            <a:off x="2654390" y="2575511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" name="Google Shape;72;p11"/>
          <p:cNvCxnSpPr/>
          <p:nvPr/>
        </p:nvCxnSpPr>
        <p:spPr>
          <a:xfrm>
            <a:off x="2654390" y="3487036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2983470" y="1546498"/>
            <a:ext cx="2414422" cy="38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2" type="body"/>
          </p:nvPr>
        </p:nvSpPr>
        <p:spPr>
          <a:xfrm>
            <a:off x="481263" y="1398306"/>
            <a:ext cx="2068206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3" type="body"/>
          </p:nvPr>
        </p:nvSpPr>
        <p:spPr>
          <a:xfrm>
            <a:off x="2983469" y="1925525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216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4" type="body"/>
          </p:nvPr>
        </p:nvSpPr>
        <p:spPr>
          <a:xfrm>
            <a:off x="2983470" y="2455469"/>
            <a:ext cx="2414422" cy="38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5" type="body"/>
          </p:nvPr>
        </p:nvSpPr>
        <p:spPr>
          <a:xfrm>
            <a:off x="2983470" y="3364440"/>
            <a:ext cx="2414422" cy="38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6" type="body"/>
          </p:nvPr>
        </p:nvSpPr>
        <p:spPr>
          <a:xfrm>
            <a:off x="6109158" y="622290"/>
            <a:ext cx="2414422" cy="398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1"/>
          <p:cNvSpPr txBox="1"/>
          <p:nvPr>
            <p:ph idx="7" type="body"/>
          </p:nvPr>
        </p:nvSpPr>
        <p:spPr>
          <a:xfrm>
            <a:off x="6109158" y="1533538"/>
            <a:ext cx="2414422" cy="398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1"/>
          <p:cNvSpPr txBox="1"/>
          <p:nvPr>
            <p:ph idx="8" type="body"/>
          </p:nvPr>
        </p:nvSpPr>
        <p:spPr>
          <a:xfrm>
            <a:off x="6109158" y="2444786"/>
            <a:ext cx="2414422" cy="398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1"/>
          <p:cNvSpPr txBox="1"/>
          <p:nvPr>
            <p:ph idx="9" type="body"/>
          </p:nvPr>
        </p:nvSpPr>
        <p:spPr>
          <a:xfrm>
            <a:off x="6109157" y="3356034"/>
            <a:ext cx="2414422" cy="398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1"/>
          <p:cNvSpPr txBox="1"/>
          <p:nvPr>
            <p:ph idx="13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1"/>
          <p:cNvSpPr txBox="1"/>
          <p:nvPr>
            <p:ph idx="14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1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6" name="Google Shape;86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 txBox="1"/>
          <p:nvPr>
            <p:ph idx="15" type="body"/>
          </p:nvPr>
        </p:nvSpPr>
        <p:spPr>
          <a:xfrm>
            <a:off x="2983468" y="2834496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216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1"/>
          <p:cNvSpPr txBox="1"/>
          <p:nvPr>
            <p:ph idx="16" type="body"/>
          </p:nvPr>
        </p:nvSpPr>
        <p:spPr>
          <a:xfrm>
            <a:off x="2983468" y="3743466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216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11"/>
          <p:cNvSpPr txBox="1"/>
          <p:nvPr>
            <p:ph idx="17" type="body"/>
          </p:nvPr>
        </p:nvSpPr>
        <p:spPr>
          <a:xfrm>
            <a:off x="6109158" y="3743466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216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1"/>
          <p:cNvSpPr txBox="1"/>
          <p:nvPr>
            <p:ph idx="18" type="body"/>
          </p:nvPr>
        </p:nvSpPr>
        <p:spPr>
          <a:xfrm>
            <a:off x="6109158" y="2832218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216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1"/>
          <p:cNvSpPr txBox="1"/>
          <p:nvPr>
            <p:ph idx="19" type="body"/>
          </p:nvPr>
        </p:nvSpPr>
        <p:spPr>
          <a:xfrm>
            <a:off x="6109158" y="1920970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216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11"/>
          <p:cNvSpPr txBox="1"/>
          <p:nvPr>
            <p:ph idx="20" type="body"/>
          </p:nvPr>
        </p:nvSpPr>
        <p:spPr>
          <a:xfrm>
            <a:off x="6109157" y="1009722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216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11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_Dark">
  <p:cSld name="Agenda_Dark">
    <p:bg>
      <p:bgPr>
        <a:solidFill>
          <a:srgbClr val="041C1E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12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6" name="Google Shape;96;p12"/>
          <p:cNvCxnSpPr/>
          <p:nvPr/>
        </p:nvCxnSpPr>
        <p:spPr>
          <a:xfrm>
            <a:off x="5816290" y="748709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" name="Google Shape;97;p12"/>
          <p:cNvCxnSpPr/>
          <p:nvPr/>
        </p:nvCxnSpPr>
        <p:spPr>
          <a:xfrm rot="-5400000">
            <a:off x="3537137" y="2373125"/>
            <a:ext cx="4746252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" name="Google Shape;98;p12"/>
          <p:cNvCxnSpPr/>
          <p:nvPr/>
        </p:nvCxnSpPr>
        <p:spPr>
          <a:xfrm>
            <a:off x="5816290" y="1663109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" name="Google Shape;99;p12"/>
          <p:cNvCxnSpPr/>
          <p:nvPr/>
        </p:nvCxnSpPr>
        <p:spPr>
          <a:xfrm>
            <a:off x="5816290" y="2572636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0" name="Google Shape;100;p12"/>
          <p:cNvCxnSpPr/>
          <p:nvPr/>
        </p:nvCxnSpPr>
        <p:spPr>
          <a:xfrm>
            <a:off x="5816290" y="3481276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" name="Google Shape;101;p12"/>
          <p:cNvCxnSpPr/>
          <p:nvPr/>
        </p:nvCxnSpPr>
        <p:spPr>
          <a:xfrm>
            <a:off x="2654390" y="1656463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2" name="Google Shape;102;p12"/>
          <p:cNvCxnSpPr/>
          <p:nvPr/>
        </p:nvCxnSpPr>
        <p:spPr>
          <a:xfrm>
            <a:off x="2654390" y="2575511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3" name="Google Shape;103;p12"/>
          <p:cNvCxnSpPr/>
          <p:nvPr/>
        </p:nvCxnSpPr>
        <p:spPr>
          <a:xfrm>
            <a:off x="2654390" y="3487036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4" name="Google Shape;104;p12"/>
          <p:cNvCxnSpPr/>
          <p:nvPr/>
        </p:nvCxnSpPr>
        <p:spPr>
          <a:xfrm rot="-5400000">
            <a:off x="1139537" y="3137424"/>
            <a:ext cx="3217654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5" name="Google Shape;105;p12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2"/>
          <p:cNvSpPr txBox="1"/>
          <p:nvPr>
            <p:ph idx="1" type="body"/>
          </p:nvPr>
        </p:nvSpPr>
        <p:spPr>
          <a:xfrm>
            <a:off x="2983470" y="1546498"/>
            <a:ext cx="2414422" cy="38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12"/>
          <p:cNvSpPr txBox="1"/>
          <p:nvPr>
            <p:ph idx="2" type="body"/>
          </p:nvPr>
        </p:nvSpPr>
        <p:spPr>
          <a:xfrm>
            <a:off x="481263" y="1398306"/>
            <a:ext cx="2068206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12"/>
          <p:cNvSpPr txBox="1"/>
          <p:nvPr>
            <p:ph idx="3" type="body"/>
          </p:nvPr>
        </p:nvSpPr>
        <p:spPr>
          <a:xfrm>
            <a:off x="2983469" y="1930860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12"/>
          <p:cNvSpPr txBox="1"/>
          <p:nvPr>
            <p:ph idx="4" type="body"/>
          </p:nvPr>
        </p:nvSpPr>
        <p:spPr>
          <a:xfrm>
            <a:off x="2983470" y="2452805"/>
            <a:ext cx="2414422" cy="38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12"/>
          <p:cNvSpPr txBox="1"/>
          <p:nvPr>
            <p:ph idx="5" type="body"/>
          </p:nvPr>
        </p:nvSpPr>
        <p:spPr>
          <a:xfrm>
            <a:off x="2983469" y="2837167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12"/>
          <p:cNvSpPr txBox="1"/>
          <p:nvPr>
            <p:ph idx="6" type="body"/>
          </p:nvPr>
        </p:nvSpPr>
        <p:spPr>
          <a:xfrm>
            <a:off x="2983470" y="3359345"/>
            <a:ext cx="2414422" cy="38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2" name="Google Shape;112;p12"/>
          <p:cNvSpPr txBox="1"/>
          <p:nvPr>
            <p:ph idx="7" type="body"/>
          </p:nvPr>
        </p:nvSpPr>
        <p:spPr>
          <a:xfrm>
            <a:off x="2983469" y="3743707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3" name="Google Shape;113;p12"/>
          <p:cNvSpPr txBox="1"/>
          <p:nvPr>
            <p:ph idx="8" type="body"/>
          </p:nvPr>
        </p:nvSpPr>
        <p:spPr>
          <a:xfrm>
            <a:off x="6109158" y="622290"/>
            <a:ext cx="2414422" cy="398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12"/>
          <p:cNvSpPr txBox="1"/>
          <p:nvPr>
            <p:ph idx="9" type="body"/>
          </p:nvPr>
        </p:nvSpPr>
        <p:spPr>
          <a:xfrm>
            <a:off x="6109158" y="1062405"/>
            <a:ext cx="2414421" cy="466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12"/>
          <p:cNvSpPr txBox="1"/>
          <p:nvPr>
            <p:ph idx="13" type="body"/>
          </p:nvPr>
        </p:nvSpPr>
        <p:spPr>
          <a:xfrm>
            <a:off x="6109158" y="1528597"/>
            <a:ext cx="2414422" cy="398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Google Shape;116;p12"/>
          <p:cNvSpPr txBox="1"/>
          <p:nvPr>
            <p:ph idx="14" type="body"/>
          </p:nvPr>
        </p:nvSpPr>
        <p:spPr>
          <a:xfrm>
            <a:off x="6109158" y="1968712"/>
            <a:ext cx="2414421" cy="428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Google Shape;117;p12"/>
          <p:cNvSpPr txBox="1"/>
          <p:nvPr>
            <p:ph idx="15" type="body"/>
          </p:nvPr>
        </p:nvSpPr>
        <p:spPr>
          <a:xfrm>
            <a:off x="6109158" y="2435137"/>
            <a:ext cx="2414422" cy="398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12"/>
          <p:cNvSpPr txBox="1"/>
          <p:nvPr>
            <p:ph idx="16" type="body"/>
          </p:nvPr>
        </p:nvSpPr>
        <p:spPr>
          <a:xfrm>
            <a:off x="6109158" y="2875252"/>
            <a:ext cx="2414421" cy="466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" name="Google Shape;119;p12"/>
          <p:cNvSpPr txBox="1"/>
          <p:nvPr>
            <p:ph idx="17" type="body"/>
          </p:nvPr>
        </p:nvSpPr>
        <p:spPr>
          <a:xfrm>
            <a:off x="6109157" y="3344812"/>
            <a:ext cx="2414422" cy="398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12"/>
          <p:cNvSpPr txBox="1"/>
          <p:nvPr>
            <p:ph idx="18" type="body"/>
          </p:nvPr>
        </p:nvSpPr>
        <p:spPr>
          <a:xfrm>
            <a:off x="6109157" y="3784927"/>
            <a:ext cx="2414421" cy="5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12"/>
          <p:cNvSpPr txBox="1"/>
          <p:nvPr>
            <p:ph idx="19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12"/>
          <p:cNvSpPr txBox="1"/>
          <p:nvPr>
            <p:ph idx="20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12"/>
          <p:cNvSpPr txBox="1"/>
          <p:nvPr>
            <p:ph type="title"/>
          </p:nvPr>
        </p:nvSpPr>
        <p:spPr>
          <a:xfrm>
            <a:off x="468763" y="174382"/>
            <a:ext cx="3234180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FEFBF2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FEFBF2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24" name="Google Shape;12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125;p12"/>
          <p:cNvCxnSpPr/>
          <p:nvPr/>
        </p:nvCxnSpPr>
        <p:spPr>
          <a:xfrm>
            <a:off x="-42696" y="4746252"/>
            <a:ext cx="9203365" cy="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6" name="Google Shape;126;p12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Column Content_Light">
  <p:cSld name="2 Column Content_Light">
    <p:bg>
      <p:bgPr>
        <a:solidFill>
          <a:srgbClr val="FEFBF2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13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9" name="Google Shape;129;p13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0" name="Google Shape;130;p13"/>
          <p:cNvCxnSpPr/>
          <p:nvPr/>
        </p:nvCxnSpPr>
        <p:spPr>
          <a:xfrm rot="-5400000">
            <a:off x="3537137" y="2373125"/>
            <a:ext cx="4746252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1" name="Google Shape;131;p13"/>
          <p:cNvCxnSpPr/>
          <p:nvPr/>
        </p:nvCxnSpPr>
        <p:spPr>
          <a:xfrm>
            <a:off x="5816290" y="1663109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" name="Google Shape;132;p13"/>
          <p:cNvCxnSpPr/>
          <p:nvPr/>
        </p:nvCxnSpPr>
        <p:spPr>
          <a:xfrm>
            <a:off x="5816290" y="3097155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" name="Google Shape;133;p13"/>
          <p:cNvCxnSpPr/>
          <p:nvPr/>
        </p:nvCxnSpPr>
        <p:spPr>
          <a:xfrm>
            <a:off x="2654390" y="1656463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13"/>
          <p:cNvCxnSpPr/>
          <p:nvPr/>
        </p:nvCxnSpPr>
        <p:spPr>
          <a:xfrm>
            <a:off x="2654390" y="3102915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" name="Google Shape;135;p13"/>
          <p:cNvCxnSpPr/>
          <p:nvPr/>
        </p:nvCxnSpPr>
        <p:spPr>
          <a:xfrm flipH="1" rot="5400000">
            <a:off x="1148486" y="3146373"/>
            <a:ext cx="3199753" cy="2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6" name="Google Shape;136;p13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13"/>
          <p:cNvSpPr txBox="1"/>
          <p:nvPr>
            <p:ph idx="1" type="body"/>
          </p:nvPr>
        </p:nvSpPr>
        <p:spPr>
          <a:xfrm>
            <a:off x="2983470" y="1546498"/>
            <a:ext cx="2414422" cy="38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8" name="Google Shape;138;p13"/>
          <p:cNvSpPr txBox="1"/>
          <p:nvPr>
            <p:ph idx="2" type="body"/>
          </p:nvPr>
        </p:nvSpPr>
        <p:spPr>
          <a:xfrm>
            <a:off x="481262" y="1383700"/>
            <a:ext cx="2068206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13"/>
          <p:cNvSpPr txBox="1"/>
          <p:nvPr>
            <p:ph idx="3" type="body"/>
          </p:nvPr>
        </p:nvSpPr>
        <p:spPr>
          <a:xfrm>
            <a:off x="2983470" y="2975224"/>
            <a:ext cx="2414422" cy="38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041C1E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13"/>
          <p:cNvSpPr txBox="1"/>
          <p:nvPr>
            <p:ph idx="4" type="body"/>
          </p:nvPr>
        </p:nvSpPr>
        <p:spPr>
          <a:xfrm>
            <a:off x="6109157" y="1539461"/>
            <a:ext cx="2414421" cy="1320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13"/>
          <p:cNvSpPr txBox="1"/>
          <p:nvPr>
            <p:ph idx="5" type="body"/>
          </p:nvPr>
        </p:nvSpPr>
        <p:spPr>
          <a:xfrm>
            <a:off x="6109157" y="2979179"/>
            <a:ext cx="2414421" cy="1320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41C1E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13"/>
          <p:cNvSpPr txBox="1"/>
          <p:nvPr>
            <p:ph idx="6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3" name="Google Shape;143;p13"/>
          <p:cNvSpPr txBox="1"/>
          <p:nvPr>
            <p:ph idx="7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13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45" name="Google Shape;145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3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Column">
  <p:cSld name="2 Column">
    <p:bg>
      <p:bgPr>
        <a:solidFill>
          <a:srgbClr val="FEFBF2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8" name="Google Shape;148;p14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" name="Google Shape;149;p14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0" name="Google Shape;150;p14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1" name="Google Shape;151;p14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2" name="Google Shape;152;p14"/>
          <p:cNvSpPr txBox="1"/>
          <p:nvPr>
            <p:ph idx="2" type="body"/>
          </p:nvPr>
        </p:nvSpPr>
        <p:spPr>
          <a:xfrm>
            <a:off x="587709" y="1560559"/>
            <a:ext cx="3603637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14"/>
          <p:cNvSpPr txBox="1"/>
          <p:nvPr>
            <p:ph idx="3" type="body"/>
          </p:nvPr>
        </p:nvSpPr>
        <p:spPr>
          <a:xfrm>
            <a:off x="588509" y="2224591"/>
            <a:ext cx="3602158" cy="2312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14"/>
          <p:cNvSpPr txBox="1"/>
          <p:nvPr>
            <p:ph idx="4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5" name="Google Shape;155;p14"/>
          <p:cNvCxnSpPr/>
          <p:nvPr/>
        </p:nvCxnSpPr>
        <p:spPr>
          <a:xfrm>
            <a:off x="374788" y="1656463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6" name="Google Shape;156;p14"/>
          <p:cNvCxnSpPr/>
          <p:nvPr/>
        </p:nvCxnSpPr>
        <p:spPr>
          <a:xfrm>
            <a:off x="374788" y="3102915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7" name="Google Shape;157;p14"/>
          <p:cNvCxnSpPr/>
          <p:nvPr/>
        </p:nvCxnSpPr>
        <p:spPr>
          <a:xfrm flipH="1" rot="5400000">
            <a:off x="-1131116" y="3146373"/>
            <a:ext cx="3199753" cy="2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8" name="Google Shape;158;p14"/>
          <p:cNvSpPr txBox="1"/>
          <p:nvPr>
            <p:ph idx="5" type="body"/>
          </p:nvPr>
        </p:nvSpPr>
        <p:spPr>
          <a:xfrm>
            <a:off x="4684298" y="1553529"/>
            <a:ext cx="3603637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" name="Google Shape;159;p14"/>
          <p:cNvSpPr txBox="1"/>
          <p:nvPr>
            <p:ph idx="6" type="body"/>
          </p:nvPr>
        </p:nvSpPr>
        <p:spPr>
          <a:xfrm>
            <a:off x="4685098" y="2217561"/>
            <a:ext cx="3602158" cy="2312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60" name="Google Shape;160;p14"/>
          <p:cNvCxnSpPr/>
          <p:nvPr/>
        </p:nvCxnSpPr>
        <p:spPr>
          <a:xfrm>
            <a:off x="4471377" y="1649433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14"/>
          <p:cNvCxnSpPr/>
          <p:nvPr/>
        </p:nvCxnSpPr>
        <p:spPr>
          <a:xfrm>
            <a:off x="4471377" y="3095885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" name="Google Shape;162;p14"/>
          <p:cNvCxnSpPr/>
          <p:nvPr/>
        </p:nvCxnSpPr>
        <p:spPr>
          <a:xfrm flipH="1" rot="5400000">
            <a:off x="2965473" y="3139343"/>
            <a:ext cx="3199753" cy="2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3" name="Google Shape;163;p14"/>
          <p:cNvSpPr txBox="1"/>
          <p:nvPr>
            <p:ph idx="7" type="body"/>
          </p:nvPr>
        </p:nvSpPr>
        <p:spPr>
          <a:xfrm>
            <a:off x="3746622" y="459960"/>
            <a:ext cx="4670352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14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65" name="Google Shape;16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4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bg>
      <p:bgPr>
        <a:solidFill>
          <a:srgbClr val="FEFBF2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8" name="Google Shape;168;p15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69" name="Google Shape;169;p15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0" name="Google Shape;170;p15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1" name="Google Shape;171;p15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15"/>
          <p:cNvSpPr txBox="1"/>
          <p:nvPr>
            <p:ph idx="2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15"/>
          <p:cNvSpPr txBox="1"/>
          <p:nvPr>
            <p:ph idx="3" type="body"/>
          </p:nvPr>
        </p:nvSpPr>
        <p:spPr>
          <a:xfrm>
            <a:off x="587709" y="1560559"/>
            <a:ext cx="2260703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15"/>
          <p:cNvSpPr txBox="1"/>
          <p:nvPr>
            <p:ph idx="4" type="body"/>
          </p:nvPr>
        </p:nvSpPr>
        <p:spPr>
          <a:xfrm>
            <a:off x="588509" y="2224591"/>
            <a:ext cx="2259775" cy="2312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75" name="Google Shape;175;p15"/>
          <p:cNvCxnSpPr/>
          <p:nvPr/>
        </p:nvCxnSpPr>
        <p:spPr>
          <a:xfrm>
            <a:off x="374788" y="1656463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6" name="Google Shape;176;p15"/>
          <p:cNvCxnSpPr/>
          <p:nvPr/>
        </p:nvCxnSpPr>
        <p:spPr>
          <a:xfrm>
            <a:off x="374788" y="3102915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7" name="Google Shape;177;p15"/>
          <p:cNvCxnSpPr/>
          <p:nvPr/>
        </p:nvCxnSpPr>
        <p:spPr>
          <a:xfrm flipH="1" rot="5400000">
            <a:off x="-1131116" y="3146373"/>
            <a:ext cx="3199753" cy="2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8" name="Google Shape;178;p15"/>
          <p:cNvSpPr txBox="1"/>
          <p:nvPr>
            <p:ph idx="5" type="body"/>
          </p:nvPr>
        </p:nvSpPr>
        <p:spPr>
          <a:xfrm>
            <a:off x="3494870" y="1553529"/>
            <a:ext cx="2260703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15"/>
          <p:cNvSpPr txBox="1"/>
          <p:nvPr>
            <p:ph idx="6" type="body"/>
          </p:nvPr>
        </p:nvSpPr>
        <p:spPr>
          <a:xfrm>
            <a:off x="3495670" y="2217561"/>
            <a:ext cx="2259775" cy="2312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0" name="Google Shape;180;p15"/>
          <p:cNvCxnSpPr/>
          <p:nvPr/>
        </p:nvCxnSpPr>
        <p:spPr>
          <a:xfrm>
            <a:off x="3281949" y="1649433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1" name="Google Shape;181;p15"/>
          <p:cNvCxnSpPr/>
          <p:nvPr/>
        </p:nvCxnSpPr>
        <p:spPr>
          <a:xfrm>
            <a:off x="3281949" y="3095885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2" name="Google Shape;182;p15"/>
          <p:cNvCxnSpPr/>
          <p:nvPr/>
        </p:nvCxnSpPr>
        <p:spPr>
          <a:xfrm rot="-5400000">
            <a:off x="1772529" y="3142859"/>
            <a:ext cx="3206783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3" name="Google Shape;183;p15"/>
          <p:cNvSpPr txBox="1"/>
          <p:nvPr>
            <p:ph idx="7" type="body"/>
          </p:nvPr>
        </p:nvSpPr>
        <p:spPr>
          <a:xfrm>
            <a:off x="6282281" y="1553529"/>
            <a:ext cx="2260703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" name="Google Shape;184;p15"/>
          <p:cNvSpPr txBox="1"/>
          <p:nvPr>
            <p:ph idx="8" type="body"/>
          </p:nvPr>
        </p:nvSpPr>
        <p:spPr>
          <a:xfrm>
            <a:off x="6283081" y="2217561"/>
            <a:ext cx="2259775" cy="2312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5" name="Google Shape;185;p15"/>
          <p:cNvCxnSpPr/>
          <p:nvPr/>
        </p:nvCxnSpPr>
        <p:spPr>
          <a:xfrm>
            <a:off x="6069360" y="1649433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6" name="Google Shape;186;p15"/>
          <p:cNvCxnSpPr/>
          <p:nvPr/>
        </p:nvCxnSpPr>
        <p:spPr>
          <a:xfrm>
            <a:off x="6069360" y="3095885"/>
            <a:ext cx="187946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7" name="Google Shape;187;p15"/>
          <p:cNvCxnSpPr/>
          <p:nvPr/>
        </p:nvCxnSpPr>
        <p:spPr>
          <a:xfrm rot="-5400000">
            <a:off x="4559940" y="3142859"/>
            <a:ext cx="3206783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8" name="Google Shape;188;p15"/>
          <p:cNvSpPr txBox="1"/>
          <p:nvPr>
            <p:ph idx="9" type="body"/>
          </p:nvPr>
        </p:nvSpPr>
        <p:spPr>
          <a:xfrm>
            <a:off x="3746622" y="459960"/>
            <a:ext cx="4670352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9" name="Google Shape;189;p15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90" name="Google Shape;190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5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Agenda_Dark">
  <p:cSld name="1_Agenda_Dark">
    <p:bg>
      <p:bgPr>
        <a:solidFill>
          <a:srgbClr val="041C1E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Google Shape;193;p16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4" name="Google Shape;194;p16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5" name="Google Shape;195;p16"/>
          <p:cNvSpPr/>
          <p:nvPr>
            <p:ph idx="1" type="body"/>
          </p:nvPr>
        </p:nvSpPr>
        <p:spPr>
          <a:xfrm>
            <a:off x="481263" y="1663109"/>
            <a:ext cx="1147281" cy="325676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75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16"/>
          <p:cNvSpPr txBox="1"/>
          <p:nvPr>
            <p:ph idx="2" type="body"/>
          </p:nvPr>
        </p:nvSpPr>
        <p:spPr>
          <a:xfrm>
            <a:off x="1824072" y="1958319"/>
            <a:ext cx="3397776" cy="466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7" name="Google Shape;197;p16"/>
          <p:cNvSpPr txBox="1"/>
          <p:nvPr>
            <p:ph idx="3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8" name="Google Shape;198;p16"/>
          <p:cNvSpPr txBox="1"/>
          <p:nvPr>
            <p:ph idx="4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9" name="Google Shape;199;p16"/>
          <p:cNvSpPr txBox="1"/>
          <p:nvPr>
            <p:ph type="title"/>
          </p:nvPr>
        </p:nvSpPr>
        <p:spPr>
          <a:xfrm>
            <a:off x="468763" y="174382"/>
            <a:ext cx="3737562" cy="512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FEFBF2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FEFBF2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00" name="Google Shape;200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16"/>
          <p:cNvCxnSpPr/>
          <p:nvPr/>
        </p:nvCxnSpPr>
        <p:spPr>
          <a:xfrm>
            <a:off x="-42696" y="4746252"/>
            <a:ext cx="9203365" cy="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2" name="Google Shape;202;p16"/>
          <p:cNvSpPr txBox="1"/>
          <p:nvPr>
            <p:ph idx="5" type="body"/>
          </p:nvPr>
        </p:nvSpPr>
        <p:spPr>
          <a:xfrm>
            <a:off x="4233816" y="358697"/>
            <a:ext cx="3976731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EEFF83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EEFF83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3" name="Google Shape;203;p16"/>
          <p:cNvSpPr txBox="1"/>
          <p:nvPr>
            <p:ph idx="6" type="body"/>
          </p:nvPr>
        </p:nvSpPr>
        <p:spPr>
          <a:xfrm>
            <a:off x="1824072" y="1626123"/>
            <a:ext cx="3737555" cy="3986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4" name="Google Shape;204;p16"/>
          <p:cNvSpPr/>
          <p:nvPr>
            <p:ph idx="7" type="body"/>
          </p:nvPr>
        </p:nvSpPr>
        <p:spPr>
          <a:xfrm>
            <a:off x="481263" y="3034709"/>
            <a:ext cx="1147281" cy="325676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75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p16"/>
          <p:cNvSpPr txBox="1"/>
          <p:nvPr>
            <p:ph idx="8" type="body"/>
          </p:nvPr>
        </p:nvSpPr>
        <p:spPr>
          <a:xfrm>
            <a:off x="1822649" y="3329919"/>
            <a:ext cx="3397776" cy="466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FEFBF2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6" name="Google Shape;206;p16"/>
          <p:cNvSpPr txBox="1"/>
          <p:nvPr>
            <p:ph idx="9" type="body"/>
          </p:nvPr>
        </p:nvSpPr>
        <p:spPr>
          <a:xfrm>
            <a:off x="1822649" y="2997723"/>
            <a:ext cx="3737555" cy="3986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1818"/>
              </a:lnSpc>
              <a:spcBef>
                <a:spcPts val="220"/>
              </a:spcBef>
              <a:spcAft>
                <a:spcPts val="0"/>
              </a:spcAft>
              <a:buClr>
                <a:srgbClr val="FEFBF2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7" name="Google Shape;207;p16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 with Icons - Light">
  <p:cSld name="3 Column with Icons - Light">
    <p:bg>
      <p:bgPr>
        <a:solidFill>
          <a:srgbClr val="FEFBF2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9" name="Google Shape;209;p17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0" name="Google Shape;210;p17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1" name="Google Shape;211;p17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2" name="Google Shape;212;p17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3" name="Google Shape;213;p17"/>
          <p:cNvSpPr txBox="1"/>
          <p:nvPr>
            <p:ph idx="2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14" name="Google Shape;214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7"/>
          <p:cNvSpPr txBox="1"/>
          <p:nvPr>
            <p:ph idx="3" type="body"/>
          </p:nvPr>
        </p:nvSpPr>
        <p:spPr>
          <a:xfrm>
            <a:off x="600125" y="3243462"/>
            <a:ext cx="2486773" cy="4010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6" name="Google Shape;216;p17"/>
          <p:cNvSpPr txBox="1"/>
          <p:nvPr>
            <p:ph idx="4" type="body"/>
          </p:nvPr>
        </p:nvSpPr>
        <p:spPr>
          <a:xfrm>
            <a:off x="600971" y="3675738"/>
            <a:ext cx="2485753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7" name="Google Shape;217;p17"/>
          <p:cNvSpPr txBox="1"/>
          <p:nvPr>
            <p:ph idx="5" type="body"/>
          </p:nvPr>
        </p:nvSpPr>
        <p:spPr>
          <a:xfrm>
            <a:off x="3324534" y="2837542"/>
            <a:ext cx="2486773" cy="4010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17"/>
          <p:cNvSpPr txBox="1"/>
          <p:nvPr>
            <p:ph idx="6" type="body"/>
          </p:nvPr>
        </p:nvSpPr>
        <p:spPr>
          <a:xfrm>
            <a:off x="3325380" y="3276216"/>
            <a:ext cx="2485753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17"/>
          <p:cNvSpPr txBox="1"/>
          <p:nvPr>
            <p:ph idx="7" type="body"/>
          </p:nvPr>
        </p:nvSpPr>
        <p:spPr>
          <a:xfrm>
            <a:off x="6064355" y="2430806"/>
            <a:ext cx="2486773" cy="4010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0" name="Google Shape;220;p17"/>
          <p:cNvSpPr txBox="1"/>
          <p:nvPr>
            <p:ph idx="8" type="body"/>
          </p:nvPr>
        </p:nvSpPr>
        <p:spPr>
          <a:xfrm>
            <a:off x="6065329" y="2863082"/>
            <a:ext cx="2485753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1" name="Google Shape;221;p17"/>
          <p:cNvSpPr txBox="1"/>
          <p:nvPr>
            <p:ph idx="9" type="body"/>
          </p:nvPr>
        </p:nvSpPr>
        <p:spPr>
          <a:xfrm>
            <a:off x="3746622" y="459960"/>
            <a:ext cx="4670352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2" name="Google Shape;222;p17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223" name="Google Shape;223;p17"/>
          <p:cNvGrpSpPr/>
          <p:nvPr/>
        </p:nvGrpSpPr>
        <p:grpSpPr>
          <a:xfrm>
            <a:off x="3209781" y="1150732"/>
            <a:ext cx="2722967" cy="3595520"/>
            <a:chOff x="3549084" y="1136662"/>
            <a:chExt cx="2722967" cy="3595520"/>
          </a:xfrm>
        </p:grpSpPr>
        <p:cxnSp>
          <p:nvCxnSpPr>
            <p:cNvPr id="224" name="Google Shape;224;p17"/>
            <p:cNvCxnSpPr/>
            <p:nvPr/>
          </p:nvCxnSpPr>
          <p:spPr>
            <a:xfrm rot="-5400000">
              <a:off x="2138389" y="3321487"/>
              <a:ext cx="2821390" cy="0"/>
            </a:xfrm>
            <a:prstGeom prst="straightConnector1">
              <a:avLst/>
            </a:prstGeom>
            <a:noFill/>
            <a:ln cap="flat" cmpd="sng" w="9525">
              <a:solidFill>
                <a:srgbClr val="041C1E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25" name="Google Shape;225;p17"/>
            <p:cNvGrpSpPr/>
            <p:nvPr/>
          </p:nvGrpSpPr>
          <p:grpSpPr>
            <a:xfrm>
              <a:off x="3550192" y="1136662"/>
              <a:ext cx="2721859" cy="1548260"/>
              <a:chOff x="468923" y="2062903"/>
              <a:chExt cx="2721859" cy="1548260"/>
            </a:xfrm>
          </p:grpSpPr>
          <p:cxnSp>
            <p:nvCxnSpPr>
              <p:cNvPr id="226" name="Google Shape;226;p17"/>
              <p:cNvCxnSpPr/>
              <p:nvPr/>
            </p:nvCxnSpPr>
            <p:spPr>
              <a:xfrm>
                <a:off x="1237303" y="3611163"/>
                <a:ext cx="1953479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41C1E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27" name="Google Shape;227;p17"/>
              <p:cNvSpPr/>
              <p:nvPr/>
            </p:nvSpPr>
            <p:spPr>
              <a:xfrm>
                <a:off x="468923" y="2062903"/>
                <a:ext cx="1548260" cy="154826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8" name="Google Shape;228;p17"/>
          <p:cNvGrpSpPr/>
          <p:nvPr/>
        </p:nvGrpSpPr>
        <p:grpSpPr>
          <a:xfrm>
            <a:off x="486813" y="1562046"/>
            <a:ext cx="2722967" cy="3184186"/>
            <a:chOff x="460765" y="1136663"/>
            <a:chExt cx="2722967" cy="3184186"/>
          </a:xfrm>
        </p:grpSpPr>
        <p:cxnSp>
          <p:nvCxnSpPr>
            <p:cNvPr id="229" name="Google Shape;229;p17"/>
            <p:cNvCxnSpPr/>
            <p:nvPr/>
          </p:nvCxnSpPr>
          <p:spPr>
            <a:xfrm rot="-5400000">
              <a:off x="-744263" y="3115821"/>
              <a:ext cx="2410056" cy="0"/>
            </a:xfrm>
            <a:prstGeom prst="straightConnector1">
              <a:avLst/>
            </a:prstGeom>
            <a:noFill/>
            <a:ln cap="flat" cmpd="sng" w="9525">
              <a:solidFill>
                <a:srgbClr val="041C1E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30" name="Google Shape;230;p17"/>
            <p:cNvGrpSpPr/>
            <p:nvPr/>
          </p:nvGrpSpPr>
          <p:grpSpPr>
            <a:xfrm>
              <a:off x="461873" y="1136663"/>
              <a:ext cx="2721859" cy="1548260"/>
              <a:chOff x="468923" y="2062903"/>
              <a:chExt cx="2721859" cy="1548260"/>
            </a:xfrm>
          </p:grpSpPr>
          <p:cxnSp>
            <p:nvCxnSpPr>
              <p:cNvPr id="231" name="Google Shape;231;p17"/>
              <p:cNvCxnSpPr/>
              <p:nvPr/>
            </p:nvCxnSpPr>
            <p:spPr>
              <a:xfrm>
                <a:off x="1237303" y="3611163"/>
                <a:ext cx="1953479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41C1E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32" name="Google Shape;232;p17"/>
              <p:cNvSpPr/>
              <p:nvPr/>
            </p:nvSpPr>
            <p:spPr>
              <a:xfrm>
                <a:off x="468923" y="2062903"/>
                <a:ext cx="1548260" cy="154826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3" name="Google Shape;233;p17"/>
          <p:cNvGrpSpPr/>
          <p:nvPr/>
        </p:nvGrpSpPr>
        <p:grpSpPr>
          <a:xfrm>
            <a:off x="5931035" y="739417"/>
            <a:ext cx="2731701" cy="4006813"/>
            <a:chOff x="3549084" y="1136662"/>
            <a:chExt cx="2731701" cy="4006813"/>
          </a:xfrm>
        </p:grpSpPr>
        <p:cxnSp>
          <p:nvCxnSpPr>
            <p:cNvPr id="234" name="Google Shape;234;p17"/>
            <p:cNvCxnSpPr/>
            <p:nvPr/>
          </p:nvCxnSpPr>
          <p:spPr>
            <a:xfrm rot="-5400000">
              <a:off x="1932742" y="3527133"/>
              <a:ext cx="3232684" cy="0"/>
            </a:xfrm>
            <a:prstGeom prst="straightConnector1">
              <a:avLst/>
            </a:prstGeom>
            <a:noFill/>
            <a:ln cap="flat" cmpd="sng" w="9525">
              <a:solidFill>
                <a:srgbClr val="041C1E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235" name="Google Shape;235;p17"/>
            <p:cNvGrpSpPr/>
            <p:nvPr/>
          </p:nvGrpSpPr>
          <p:grpSpPr>
            <a:xfrm>
              <a:off x="3550192" y="1136662"/>
              <a:ext cx="2730593" cy="1548260"/>
              <a:chOff x="468923" y="2062903"/>
              <a:chExt cx="2730593" cy="1548260"/>
            </a:xfrm>
          </p:grpSpPr>
          <p:cxnSp>
            <p:nvCxnSpPr>
              <p:cNvPr id="236" name="Google Shape;236;p17"/>
              <p:cNvCxnSpPr/>
              <p:nvPr/>
            </p:nvCxnSpPr>
            <p:spPr>
              <a:xfrm>
                <a:off x="1237303" y="3611163"/>
                <a:ext cx="1962213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41C1E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37" name="Google Shape;237;p17"/>
              <p:cNvSpPr/>
              <p:nvPr/>
            </p:nvSpPr>
            <p:spPr>
              <a:xfrm>
                <a:off x="468923" y="2062903"/>
                <a:ext cx="1548260" cy="154826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38" name="Google Shape;238;p17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 with Icons - Dark">
  <p:cSld name="3 Column with Icons - Dark">
    <p:bg>
      <p:bgPr>
        <a:solidFill>
          <a:srgbClr val="041C1E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0" name="Google Shape;240;p18"/>
          <p:cNvCxnSpPr/>
          <p:nvPr/>
        </p:nvCxnSpPr>
        <p:spPr>
          <a:xfrm>
            <a:off x="-28464" y="4749810"/>
            <a:ext cx="9189133" cy="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41" name="Google Shape;241;p18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2" name="Google Shape;242;p18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3" name="Google Shape;243;p18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18"/>
          <p:cNvSpPr txBox="1"/>
          <p:nvPr>
            <p:ph idx="2" type="body"/>
          </p:nvPr>
        </p:nvSpPr>
        <p:spPr>
          <a:xfrm>
            <a:off x="3746622" y="459960"/>
            <a:ext cx="4670352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EEFF83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EEFF83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18"/>
          <p:cNvSpPr txBox="1"/>
          <p:nvPr>
            <p:ph idx="3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18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FEFBF2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FEFBF2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47" name="Google Shape;247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8"/>
          <p:cNvSpPr txBox="1"/>
          <p:nvPr>
            <p:ph idx="4" type="body"/>
          </p:nvPr>
        </p:nvSpPr>
        <p:spPr>
          <a:xfrm>
            <a:off x="600125" y="3243462"/>
            <a:ext cx="2486773" cy="4010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9" name="Google Shape;249;p18"/>
          <p:cNvSpPr txBox="1"/>
          <p:nvPr>
            <p:ph idx="5" type="body"/>
          </p:nvPr>
        </p:nvSpPr>
        <p:spPr>
          <a:xfrm>
            <a:off x="3324534" y="2837542"/>
            <a:ext cx="2486773" cy="4010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0" name="Google Shape;250;p18"/>
          <p:cNvSpPr txBox="1"/>
          <p:nvPr>
            <p:ph idx="6" type="body"/>
          </p:nvPr>
        </p:nvSpPr>
        <p:spPr>
          <a:xfrm>
            <a:off x="3325380" y="3276216"/>
            <a:ext cx="2485753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1" name="Google Shape;251;p18"/>
          <p:cNvSpPr txBox="1"/>
          <p:nvPr>
            <p:ph idx="7" type="body"/>
          </p:nvPr>
        </p:nvSpPr>
        <p:spPr>
          <a:xfrm>
            <a:off x="6064355" y="2430806"/>
            <a:ext cx="2486773" cy="4010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2" name="Google Shape;252;p18"/>
          <p:cNvSpPr txBox="1"/>
          <p:nvPr>
            <p:ph idx="8" type="body"/>
          </p:nvPr>
        </p:nvSpPr>
        <p:spPr>
          <a:xfrm>
            <a:off x="6065329" y="2863082"/>
            <a:ext cx="2485753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53" name="Google Shape;253;p18"/>
          <p:cNvCxnSpPr/>
          <p:nvPr/>
        </p:nvCxnSpPr>
        <p:spPr>
          <a:xfrm rot="-5400000">
            <a:off x="1799086" y="3335557"/>
            <a:ext cx="282139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4" name="Google Shape;254;p18"/>
          <p:cNvCxnSpPr/>
          <p:nvPr/>
        </p:nvCxnSpPr>
        <p:spPr>
          <a:xfrm>
            <a:off x="3979269" y="2698992"/>
            <a:ext cx="195347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5" name="Google Shape;255;p18"/>
          <p:cNvSpPr/>
          <p:nvPr/>
        </p:nvSpPr>
        <p:spPr>
          <a:xfrm>
            <a:off x="3210889" y="1150732"/>
            <a:ext cx="1548260" cy="1548260"/>
          </a:xfrm>
          <a:prstGeom prst="ellipse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6" name="Google Shape;256;p18"/>
          <p:cNvCxnSpPr/>
          <p:nvPr/>
        </p:nvCxnSpPr>
        <p:spPr>
          <a:xfrm rot="-5400000">
            <a:off x="-718215" y="3541204"/>
            <a:ext cx="2410056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7" name="Google Shape;257;p18"/>
          <p:cNvCxnSpPr/>
          <p:nvPr/>
        </p:nvCxnSpPr>
        <p:spPr>
          <a:xfrm>
            <a:off x="1256301" y="3110306"/>
            <a:ext cx="195347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8" name="Google Shape;258;p18"/>
          <p:cNvSpPr/>
          <p:nvPr/>
        </p:nvSpPr>
        <p:spPr>
          <a:xfrm>
            <a:off x="487921" y="1562046"/>
            <a:ext cx="1548260" cy="1548260"/>
          </a:xfrm>
          <a:prstGeom prst="ellipse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9" name="Google Shape;259;p18"/>
          <p:cNvCxnSpPr/>
          <p:nvPr/>
        </p:nvCxnSpPr>
        <p:spPr>
          <a:xfrm rot="-5400000">
            <a:off x="4314693" y="3129888"/>
            <a:ext cx="3232684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0" name="Google Shape;260;p18"/>
          <p:cNvCxnSpPr/>
          <p:nvPr/>
        </p:nvCxnSpPr>
        <p:spPr>
          <a:xfrm>
            <a:off x="6700523" y="2287677"/>
            <a:ext cx="1962213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1" name="Google Shape;261;p18"/>
          <p:cNvSpPr/>
          <p:nvPr/>
        </p:nvSpPr>
        <p:spPr>
          <a:xfrm>
            <a:off x="5932143" y="739417"/>
            <a:ext cx="1548260" cy="1548260"/>
          </a:xfrm>
          <a:prstGeom prst="ellipse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8"/>
          <p:cNvSpPr txBox="1"/>
          <p:nvPr>
            <p:ph idx="9" type="body"/>
          </p:nvPr>
        </p:nvSpPr>
        <p:spPr>
          <a:xfrm>
            <a:off x="600971" y="3675738"/>
            <a:ext cx="2485753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3" name="Google Shape;263;p18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s">
  <p:cSld name="Charts">
    <p:bg>
      <p:bgPr>
        <a:solidFill>
          <a:srgbClr val="FEFBF2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9"/>
          <p:cNvSpPr/>
          <p:nvPr>
            <p:ph idx="2" type="chart"/>
          </p:nvPr>
        </p:nvSpPr>
        <p:spPr>
          <a:xfrm>
            <a:off x="354377" y="1330771"/>
            <a:ext cx="1904415" cy="194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66" name="Google Shape;266;p19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7" name="Google Shape;267;p19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68" name="Google Shape;268;p19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9" name="Google Shape;269;p19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19"/>
          <p:cNvSpPr txBox="1"/>
          <p:nvPr>
            <p:ph idx="3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71" name="Google Shape;271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9"/>
          <p:cNvSpPr txBox="1"/>
          <p:nvPr>
            <p:ph idx="4" type="body"/>
          </p:nvPr>
        </p:nvSpPr>
        <p:spPr>
          <a:xfrm>
            <a:off x="564958" y="3193058"/>
            <a:ext cx="1435210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3" name="Google Shape;273;p19"/>
          <p:cNvSpPr txBox="1"/>
          <p:nvPr>
            <p:ph idx="5" type="body"/>
          </p:nvPr>
        </p:nvSpPr>
        <p:spPr>
          <a:xfrm>
            <a:off x="565804" y="3657814"/>
            <a:ext cx="1435210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4" name="Google Shape;274;p19"/>
          <p:cNvSpPr txBox="1"/>
          <p:nvPr>
            <p:ph idx="6" type="body"/>
          </p:nvPr>
        </p:nvSpPr>
        <p:spPr>
          <a:xfrm>
            <a:off x="4371158" y="354991"/>
            <a:ext cx="4045815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5" name="Google Shape;275;p19"/>
          <p:cNvSpPr txBox="1"/>
          <p:nvPr>
            <p:ph type="title"/>
          </p:nvPr>
        </p:nvSpPr>
        <p:spPr>
          <a:xfrm>
            <a:off x="468762" y="174382"/>
            <a:ext cx="3802285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6" name="Google Shape;276;p19"/>
          <p:cNvSpPr/>
          <p:nvPr/>
        </p:nvSpPr>
        <p:spPr>
          <a:xfrm>
            <a:off x="487943" y="1482203"/>
            <a:ext cx="1632755" cy="1632754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123446" y="1482203"/>
            <a:ext cx="1632755" cy="1632754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9"/>
          <p:cNvSpPr/>
          <p:nvPr/>
        </p:nvSpPr>
        <p:spPr>
          <a:xfrm>
            <a:off x="3758949" y="1482203"/>
            <a:ext cx="1632755" cy="1632754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9" name="Google Shape;279;p19"/>
          <p:cNvCxnSpPr/>
          <p:nvPr/>
        </p:nvCxnSpPr>
        <p:spPr>
          <a:xfrm rot="-5400000">
            <a:off x="-724426" y="3534985"/>
            <a:ext cx="2422475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0" name="Google Shape;280;p19"/>
          <p:cNvCxnSpPr/>
          <p:nvPr/>
        </p:nvCxnSpPr>
        <p:spPr>
          <a:xfrm rot="-5400000">
            <a:off x="911078" y="3534985"/>
            <a:ext cx="2422475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1" name="Google Shape;281;p19"/>
          <p:cNvCxnSpPr/>
          <p:nvPr/>
        </p:nvCxnSpPr>
        <p:spPr>
          <a:xfrm rot="-5400000">
            <a:off x="2546581" y="3534985"/>
            <a:ext cx="2422475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2" name="Google Shape;282;p19"/>
          <p:cNvCxnSpPr/>
          <p:nvPr/>
        </p:nvCxnSpPr>
        <p:spPr>
          <a:xfrm rot="-5400000">
            <a:off x="4182083" y="3534985"/>
            <a:ext cx="2422475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3" name="Google Shape;283;p19"/>
          <p:cNvSpPr/>
          <p:nvPr/>
        </p:nvSpPr>
        <p:spPr>
          <a:xfrm>
            <a:off x="5394451" y="1482203"/>
            <a:ext cx="1632755" cy="1632754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4" name="Google Shape;284;p19"/>
          <p:cNvGrpSpPr/>
          <p:nvPr/>
        </p:nvGrpSpPr>
        <p:grpSpPr>
          <a:xfrm>
            <a:off x="7028824" y="812768"/>
            <a:ext cx="1633885" cy="3933463"/>
            <a:chOff x="486814" y="897673"/>
            <a:chExt cx="1598617" cy="3848559"/>
          </a:xfrm>
        </p:grpSpPr>
        <p:cxnSp>
          <p:nvCxnSpPr>
            <p:cNvPr id="285" name="Google Shape;285;p19"/>
            <p:cNvCxnSpPr/>
            <p:nvPr/>
          </p:nvCxnSpPr>
          <p:spPr>
            <a:xfrm rot="-5400000">
              <a:off x="-1052846" y="3206572"/>
              <a:ext cx="3079320" cy="0"/>
            </a:xfrm>
            <a:prstGeom prst="straightConnector1">
              <a:avLst/>
            </a:prstGeom>
            <a:noFill/>
            <a:ln cap="flat" cmpd="sng" w="9525">
              <a:solidFill>
                <a:srgbClr val="041C1E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6" name="Google Shape;286;p19"/>
            <p:cNvSpPr/>
            <p:nvPr/>
          </p:nvSpPr>
          <p:spPr>
            <a:xfrm>
              <a:off x="487920" y="897673"/>
              <a:ext cx="1597511" cy="1597511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7" name="Google Shape;287;p19"/>
          <p:cNvSpPr txBox="1"/>
          <p:nvPr>
            <p:ph idx="7" type="body"/>
          </p:nvPr>
        </p:nvSpPr>
        <p:spPr>
          <a:xfrm>
            <a:off x="2209120" y="3193058"/>
            <a:ext cx="1435210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19"/>
          <p:cNvSpPr txBox="1"/>
          <p:nvPr>
            <p:ph idx="8" type="body"/>
          </p:nvPr>
        </p:nvSpPr>
        <p:spPr>
          <a:xfrm>
            <a:off x="2209966" y="3657814"/>
            <a:ext cx="1435210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9" name="Google Shape;289;p19"/>
          <p:cNvSpPr txBox="1"/>
          <p:nvPr>
            <p:ph idx="9" type="body"/>
          </p:nvPr>
        </p:nvSpPr>
        <p:spPr>
          <a:xfrm>
            <a:off x="3853282" y="3193058"/>
            <a:ext cx="1435210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0" name="Google Shape;290;p19"/>
          <p:cNvSpPr txBox="1"/>
          <p:nvPr>
            <p:ph idx="13" type="body"/>
          </p:nvPr>
        </p:nvSpPr>
        <p:spPr>
          <a:xfrm>
            <a:off x="3854128" y="3657814"/>
            <a:ext cx="1435210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1" name="Google Shape;291;p19"/>
          <p:cNvSpPr txBox="1"/>
          <p:nvPr>
            <p:ph idx="14" type="body"/>
          </p:nvPr>
        </p:nvSpPr>
        <p:spPr>
          <a:xfrm>
            <a:off x="5471067" y="3193058"/>
            <a:ext cx="1435210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2" name="Google Shape;292;p19"/>
          <p:cNvSpPr txBox="1"/>
          <p:nvPr>
            <p:ph idx="15" type="body"/>
          </p:nvPr>
        </p:nvSpPr>
        <p:spPr>
          <a:xfrm>
            <a:off x="5471913" y="3657814"/>
            <a:ext cx="1435210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3" name="Google Shape;293;p19"/>
          <p:cNvSpPr txBox="1"/>
          <p:nvPr>
            <p:ph idx="16" type="body"/>
          </p:nvPr>
        </p:nvSpPr>
        <p:spPr>
          <a:xfrm>
            <a:off x="7114671" y="2768900"/>
            <a:ext cx="1435210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19"/>
          <p:cNvSpPr txBox="1"/>
          <p:nvPr>
            <p:ph idx="17" type="body"/>
          </p:nvPr>
        </p:nvSpPr>
        <p:spPr>
          <a:xfrm>
            <a:off x="7115517" y="3233656"/>
            <a:ext cx="1435210" cy="868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5" name="Google Shape;295;p19"/>
          <p:cNvSpPr/>
          <p:nvPr>
            <p:ph idx="18" type="chart"/>
          </p:nvPr>
        </p:nvSpPr>
        <p:spPr>
          <a:xfrm>
            <a:off x="1987733" y="1330771"/>
            <a:ext cx="1904415" cy="194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6" name="Google Shape;296;p19"/>
          <p:cNvSpPr/>
          <p:nvPr>
            <p:ph idx="19" type="chart"/>
          </p:nvPr>
        </p:nvSpPr>
        <p:spPr>
          <a:xfrm>
            <a:off x="3628069" y="1330771"/>
            <a:ext cx="1904415" cy="194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7" name="Google Shape;297;p19"/>
          <p:cNvSpPr/>
          <p:nvPr>
            <p:ph idx="20" type="chart"/>
          </p:nvPr>
        </p:nvSpPr>
        <p:spPr>
          <a:xfrm>
            <a:off x="5261425" y="1330771"/>
            <a:ext cx="1904415" cy="194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8" name="Google Shape;298;p19"/>
          <p:cNvSpPr/>
          <p:nvPr>
            <p:ph idx="21" type="chart"/>
          </p:nvPr>
        </p:nvSpPr>
        <p:spPr>
          <a:xfrm>
            <a:off x="6894781" y="660677"/>
            <a:ext cx="1904415" cy="194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9" name="Google Shape;299;p19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2/3 Right">
  <p:cSld name="Image 2/3 Right">
    <p:bg>
      <p:bgPr>
        <a:solidFill>
          <a:srgbClr val="FEFBF2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1" name="Google Shape;301;p20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2" name="Google Shape;302;p20"/>
          <p:cNvSpPr/>
          <p:nvPr>
            <p:ph idx="2" type="media"/>
          </p:nvPr>
        </p:nvSpPr>
        <p:spPr>
          <a:xfrm>
            <a:off x="3746622" y="1654303"/>
            <a:ext cx="4670352" cy="2710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03" name="Google Shape;303;p20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4" name="Google Shape;304;p20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5" name="Google Shape;305;p20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6" name="Google Shape;306;p20"/>
          <p:cNvSpPr txBox="1"/>
          <p:nvPr>
            <p:ph idx="3" type="body"/>
          </p:nvPr>
        </p:nvSpPr>
        <p:spPr>
          <a:xfrm>
            <a:off x="476460" y="1654303"/>
            <a:ext cx="2502927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7" name="Google Shape;307;p20"/>
          <p:cNvSpPr txBox="1"/>
          <p:nvPr>
            <p:ph idx="4" type="body"/>
          </p:nvPr>
        </p:nvSpPr>
        <p:spPr>
          <a:xfrm>
            <a:off x="476460" y="2117824"/>
            <a:ext cx="2501900" cy="22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8" name="Google Shape;308;p20"/>
          <p:cNvSpPr txBox="1"/>
          <p:nvPr>
            <p:ph idx="5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9" name="Google Shape;309;p20"/>
          <p:cNvSpPr txBox="1"/>
          <p:nvPr>
            <p:ph idx="6" type="body"/>
          </p:nvPr>
        </p:nvSpPr>
        <p:spPr>
          <a:xfrm>
            <a:off x="3746622" y="459960"/>
            <a:ext cx="4670352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0" name="Google Shape;310;p20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11" name="Google Shape;311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0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Cloud_Light 1">
  <p:cSld name="Title_Cloud_Light 1">
    <p:bg>
      <p:bgPr>
        <a:solidFill>
          <a:srgbClr val="FEFBF2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7344" y="185758"/>
            <a:ext cx="8582209" cy="146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0054" y="1144901"/>
            <a:ext cx="6989602" cy="378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3"/>
          <p:cNvSpPr txBox="1"/>
          <p:nvPr/>
        </p:nvSpPr>
        <p:spPr>
          <a:xfrm>
            <a:off x="1759973" y="4904531"/>
            <a:ext cx="564483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209550" y="4569156"/>
            <a:ext cx="4362450" cy="3885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41C1E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2" type="body"/>
          </p:nvPr>
        </p:nvSpPr>
        <p:spPr>
          <a:xfrm>
            <a:off x="7166007" y="4671838"/>
            <a:ext cx="1751561" cy="2619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41C1E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2/3 Left">
  <p:cSld name="Image 2/3 Left">
    <p:bg>
      <p:bgPr>
        <a:solidFill>
          <a:srgbClr val="FEFBF2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" name="Google Shape;314;p21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15" name="Google Shape;315;p21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6" name="Google Shape;316;p21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7" name="Google Shape;317;p21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8" name="Google Shape;318;p21"/>
          <p:cNvSpPr txBox="1"/>
          <p:nvPr>
            <p:ph idx="2" type="body"/>
          </p:nvPr>
        </p:nvSpPr>
        <p:spPr>
          <a:xfrm>
            <a:off x="5914047" y="1654303"/>
            <a:ext cx="2502927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9" name="Google Shape;319;p21"/>
          <p:cNvSpPr txBox="1"/>
          <p:nvPr>
            <p:ph idx="3" type="body"/>
          </p:nvPr>
        </p:nvSpPr>
        <p:spPr>
          <a:xfrm>
            <a:off x="5914779" y="2117825"/>
            <a:ext cx="2501900" cy="2252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0" name="Google Shape;320;p21"/>
          <p:cNvSpPr/>
          <p:nvPr>
            <p:ph idx="4" type="media"/>
          </p:nvPr>
        </p:nvSpPr>
        <p:spPr>
          <a:xfrm>
            <a:off x="481262" y="1654303"/>
            <a:ext cx="4670352" cy="2710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1" name="Google Shape;321;p21"/>
          <p:cNvSpPr txBox="1"/>
          <p:nvPr>
            <p:ph idx="5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2" name="Google Shape;322;p21"/>
          <p:cNvSpPr txBox="1"/>
          <p:nvPr>
            <p:ph idx="6" type="body"/>
          </p:nvPr>
        </p:nvSpPr>
        <p:spPr>
          <a:xfrm>
            <a:off x="3746622" y="459960"/>
            <a:ext cx="4670352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3" name="Google Shape;323;p21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24" name="Google Shape;324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1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Right">
  <p:cSld name="Image Right">
    <p:bg>
      <p:bgPr>
        <a:solidFill>
          <a:srgbClr val="FEFBF2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2"/>
          <p:cNvSpPr/>
          <p:nvPr>
            <p:ph idx="2" type="media"/>
          </p:nvPr>
        </p:nvSpPr>
        <p:spPr>
          <a:xfrm>
            <a:off x="4457701" y="384947"/>
            <a:ext cx="4104924" cy="4090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22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9" name="Google Shape;329;p22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0" name="Google Shape;330;p22"/>
          <p:cNvSpPr txBox="1"/>
          <p:nvPr>
            <p:ph idx="3" type="body"/>
          </p:nvPr>
        </p:nvSpPr>
        <p:spPr>
          <a:xfrm>
            <a:off x="481262" y="2092658"/>
            <a:ext cx="3164505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1" name="Google Shape;331;p22"/>
          <p:cNvSpPr txBox="1"/>
          <p:nvPr>
            <p:ph idx="4" type="body"/>
          </p:nvPr>
        </p:nvSpPr>
        <p:spPr>
          <a:xfrm>
            <a:off x="481993" y="2556180"/>
            <a:ext cx="3164505" cy="1919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8575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2" name="Google Shape;332;p22"/>
          <p:cNvSpPr txBox="1"/>
          <p:nvPr>
            <p:ph idx="5" type="body"/>
          </p:nvPr>
        </p:nvSpPr>
        <p:spPr>
          <a:xfrm>
            <a:off x="468763" y="1201686"/>
            <a:ext cx="2068206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3" name="Google Shape;333;p22"/>
          <p:cNvSpPr txBox="1"/>
          <p:nvPr>
            <p:ph idx="6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34" name="Google Shape;334;p22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5" name="Google Shape;335;p22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6" name="Google Shape;336;p22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37" name="Google Shape;33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2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_Light">
  <p:cSld name="Timeline_Light">
    <p:bg>
      <p:bgPr>
        <a:solidFill>
          <a:srgbClr val="FEFBF2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0" name="Google Shape;340;p23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1" name="Google Shape;341;p23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2" name="Google Shape;342;p23"/>
          <p:cNvCxnSpPr/>
          <p:nvPr/>
        </p:nvCxnSpPr>
        <p:spPr>
          <a:xfrm>
            <a:off x="0" y="2910078"/>
            <a:ext cx="8646068" cy="0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3" name="Google Shape;343;p23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4" name="Google Shape;344;p23"/>
          <p:cNvSpPr txBox="1"/>
          <p:nvPr>
            <p:ph idx="1" type="body"/>
          </p:nvPr>
        </p:nvSpPr>
        <p:spPr>
          <a:xfrm>
            <a:off x="3749781" y="453004"/>
            <a:ext cx="4670353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5" name="Google Shape;345;p23"/>
          <p:cNvSpPr txBox="1"/>
          <p:nvPr>
            <p:ph idx="2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6" name="Google Shape;346;p23"/>
          <p:cNvSpPr txBox="1"/>
          <p:nvPr>
            <p:ph idx="3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7" name="Google Shape;347;p23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41C1E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041C1E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48" name="Google Shape;34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3"/>
          <p:cNvSpPr txBox="1"/>
          <p:nvPr>
            <p:ph idx="4" type="body"/>
          </p:nvPr>
        </p:nvSpPr>
        <p:spPr>
          <a:xfrm>
            <a:off x="508758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0" name="Google Shape;350;p23"/>
          <p:cNvSpPr txBox="1"/>
          <p:nvPr>
            <p:ph idx="5" type="body"/>
          </p:nvPr>
        </p:nvSpPr>
        <p:spPr>
          <a:xfrm>
            <a:off x="508758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1" name="Google Shape;351;p23"/>
          <p:cNvCxnSpPr/>
          <p:nvPr/>
        </p:nvCxnSpPr>
        <p:spPr>
          <a:xfrm rot="10800000">
            <a:off x="1072235" y="2654742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2" name="Google Shape;352;p23"/>
          <p:cNvSpPr txBox="1"/>
          <p:nvPr>
            <p:ph idx="6" type="body"/>
          </p:nvPr>
        </p:nvSpPr>
        <p:spPr>
          <a:xfrm>
            <a:off x="1872617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3" name="Google Shape;353;p23"/>
          <p:cNvSpPr txBox="1"/>
          <p:nvPr>
            <p:ph idx="7" type="body"/>
          </p:nvPr>
        </p:nvSpPr>
        <p:spPr>
          <a:xfrm>
            <a:off x="1872617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4" name="Google Shape;354;p23"/>
          <p:cNvCxnSpPr/>
          <p:nvPr/>
        </p:nvCxnSpPr>
        <p:spPr>
          <a:xfrm rot="10800000">
            <a:off x="2436094" y="265161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5" name="Google Shape;355;p23"/>
          <p:cNvSpPr txBox="1"/>
          <p:nvPr>
            <p:ph idx="8" type="body"/>
          </p:nvPr>
        </p:nvSpPr>
        <p:spPr>
          <a:xfrm>
            <a:off x="3236476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6" name="Google Shape;356;p23"/>
          <p:cNvSpPr txBox="1"/>
          <p:nvPr>
            <p:ph idx="9" type="body"/>
          </p:nvPr>
        </p:nvSpPr>
        <p:spPr>
          <a:xfrm>
            <a:off x="3236476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7" name="Google Shape;357;p23"/>
          <p:cNvCxnSpPr/>
          <p:nvPr/>
        </p:nvCxnSpPr>
        <p:spPr>
          <a:xfrm rot="10800000">
            <a:off x="3799953" y="2654742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8" name="Google Shape;358;p23"/>
          <p:cNvSpPr txBox="1"/>
          <p:nvPr>
            <p:ph idx="13" type="body"/>
          </p:nvPr>
        </p:nvSpPr>
        <p:spPr>
          <a:xfrm>
            <a:off x="4600335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9" name="Google Shape;359;p23"/>
          <p:cNvSpPr txBox="1"/>
          <p:nvPr>
            <p:ph idx="14" type="body"/>
          </p:nvPr>
        </p:nvSpPr>
        <p:spPr>
          <a:xfrm>
            <a:off x="4600335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0" name="Google Shape;360;p23"/>
          <p:cNvCxnSpPr/>
          <p:nvPr/>
        </p:nvCxnSpPr>
        <p:spPr>
          <a:xfrm rot="10800000">
            <a:off x="5163812" y="265161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1" name="Google Shape;361;p23"/>
          <p:cNvSpPr txBox="1"/>
          <p:nvPr>
            <p:ph idx="15" type="body"/>
          </p:nvPr>
        </p:nvSpPr>
        <p:spPr>
          <a:xfrm>
            <a:off x="5964194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2" name="Google Shape;362;p23"/>
          <p:cNvSpPr txBox="1"/>
          <p:nvPr>
            <p:ph idx="16" type="body"/>
          </p:nvPr>
        </p:nvSpPr>
        <p:spPr>
          <a:xfrm>
            <a:off x="5964194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3" name="Google Shape;363;p23"/>
          <p:cNvCxnSpPr/>
          <p:nvPr/>
        </p:nvCxnSpPr>
        <p:spPr>
          <a:xfrm rot="10800000">
            <a:off x="6527671" y="2654742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4" name="Google Shape;364;p23"/>
          <p:cNvSpPr txBox="1"/>
          <p:nvPr>
            <p:ph idx="17" type="body"/>
          </p:nvPr>
        </p:nvSpPr>
        <p:spPr>
          <a:xfrm>
            <a:off x="7328053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5" name="Google Shape;365;p23"/>
          <p:cNvSpPr txBox="1"/>
          <p:nvPr>
            <p:ph idx="18" type="body"/>
          </p:nvPr>
        </p:nvSpPr>
        <p:spPr>
          <a:xfrm>
            <a:off x="7328053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6" name="Google Shape;366;p23"/>
          <p:cNvCxnSpPr/>
          <p:nvPr/>
        </p:nvCxnSpPr>
        <p:spPr>
          <a:xfrm rot="10800000">
            <a:off x="7891530" y="265161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7" name="Google Shape;367;p23"/>
          <p:cNvSpPr txBox="1"/>
          <p:nvPr>
            <p:ph idx="19" type="body"/>
          </p:nvPr>
        </p:nvSpPr>
        <p:spPr>
          <a:xfrm>
            <a:off x="224255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8" name="Google Shape;368;p23"/>
          <p:cNvSpPr txBox="1"/>
          <p:nvPr>
            <p:ph idx="20" type="body"/>
          </p:nvPr>
        </p:nvSpPr>
        <p:spPr>
          <a:xfrm>
            <a:off x="224255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9" name="Google Shape;369;p23"/>
          <p:cNvSpPr txBox="1"/>
          <p:nvPr>
            <p:ph idx="21" type="body"/>
          </p:nvPr>
        </p:nvSpPr>
        <p:spPr>
          <a:xfrm>
            <a:off x="1588114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0" name="Google Shape;370;p23"/>
          <p:cNvSpPr txBox="1"/>
          <p:nvPr>
            <p:ph idx="22" type="body"/>
          </p:nvPr>
        </p:nvSpPr>
        <p:spPr>
          <a:xfrm>
            <a:off x="1588114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1" name="Google Shape;371;p23"/>
          <p:cNvSpPr txBox="1"/>
          <p:nvPr>
            <p:ph idx="23" type="body"/>
          </p:nvPr>
        </p:nvSpPr>
        <p:spPr>
          <a:xfrm>
            <a:off x="2951973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2" name="Google Shape;372;p23"/>
          <p:cNvSpPr txBox="1"/>
          <p:nvPr>
            <p:ph idx="24" type="body"/>
          </p:nvPr>
        </p:nvSpPr>
        <p:spPr>
          <a:xfrm>
            <a:off x="2951973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3" name="Google Shape;373;p23"/>
          <p:cNvSpPr txBox="1"/>
          <p:nvPr>
            <p:ph idx="25" type="body"/>
          </p:nvPr>
        </p:nvSpPr>
        <p:spPr>
          <a:xfrm>
            <a:off x="4315832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4" name="Google Shape;374;p23"/>
          <p:cNvSpPr txBox="1"/>
          <p:nvPr>
            <p:ph idx="26" type="body"/>
          </p:nvPr>
        </p:nvSpPr>
        <p:spPr>
          <a:xfrm>
            <a:off x="4315832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5" name="Google Shape;375;p23"/>
          <p:cNvSpPr txBox="1"/>
          <p:nvPr>
            <p:ph idx="27" type="body"/>
          </p:nvPr>
        </p:nvSpPr>
        <p:spPr>
          <a:xfrm>
            <a:off x="5679691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6" name="Google Shape;376;p23"/>
          <p:cNvSpPr txBox="1"/>
          <p:nvPr>
            <p:ph idx="28" type="body"/>
          </p:nvPr>
        </p:nvSpPr>
        <p:spPr>
          <a:xfrm>
            <a:off x="5679691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7" name="Google Shape;377;p23"/>
          <p:cNvSpPr txBox="1"/>
          <p:nvPr>
            <p:ph idx="29" type="body"/>
          </p:nvPr>
        </p:nvSpPr>
        <p:spPr>
          <a:xfrm>
            <a:off x="7043550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8" name="Google Shape;378;p23"/>
          <p:cNvSpPr txBox="1"/>
          <p:nvPr>
            <p:ph idx="30" type="body"/>
          </p:nvPr>
        </p:nvSpPr>
        <p:spPr>
          <a:xfrm>
            <a:off x="7043550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041C1E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41C1E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79" name="Google Shape;379;p23"/>
          <p:cNvCxnSpPr/>
          <p:nvPr/>
        </p:nvCxnSpPr>
        <p:spPr>
          <a:xfrm rot="10800000">
            <a:off x="789629" y="280534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0" name="Google Shape;380;p23"/>
          <p:cNvCxnSpPr/>
          <p:nvPr/>
        </p:nvCxnSpPr>
        <p:spPr>
          <a:xfrm rot="10800000">
            <a:off x="2153488" y="2802216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1" name="Google Shape;381;p23"/>
          <p:cNvCxnSpPr/>
          <p:nvPr/>
        </p:nvCxnSpPr>
        <p:spPr>
          <a:xfrm rot="10800000">
            <a:off x="3517347" y="280534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2" name="Google Shape;382;p23"/>
          <p:cNvCxnSpPr/>
          <p:nvPr/>
        </p:nvCxnSpPr>
        <p:spPr>
          <a:xfrm rot="10800000">
            <a:off x="4881206" y="2802216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3" name="Google Shape;383;p23"/>
          <p:cNvCxnSpPr/>
          <p:nvPr/>
        </p:nvCxnSpPr>
        <p:spPr>
          <a:xfrm rot="10800000">
            <a:off x="6245065" y="280534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4" name="Google Shape;384;p23"/>
          <p:cNvCxnSpPr/>
          <p:nvPr/>
        </p:nvCxnSpPr>
        <p:spPr>
          <a:xfrm rot="10800000">
            <a:off x="7608924" y="2802216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3D7B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5" name="Google Shape;385;p23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_Dark">
  <p:cSld name="Timeline_Dark">
    <p:bg>
      <p:bgPr>
        <a:solidFill>
          <a:srgbClr val="041C1E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7" name="Google Shape;387;p24"/>
          <p:cNvCxnSpPr/>
          <p:nvPr/>
        </p:nvCxnSpPr>
        <p:spPr>
          <a:xfrm>
            <a:off x="0" y="4749810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8" name="Google Shape;388;p24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89" name="Google Shape;389;p24"/>
          <p:cNvCxnSpPr/>
          <p:nvPr/>
        </p:nvCxnSpPr>
        <p:spPr>
          <a:xfrm>
            <a:off x="0" y="2910078"/>
            <a:ext cx="8646068" cy="0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90" name="Google Shape;390;p24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1" name="Google Shape;391;p24"/>
          <p:cNvSpPr txBox="1"/>
          <p:nvPr>
            <p:ph idx="1" type="body"/>
          </p:nvPr>
        </p:nvSpPr>
        <p:spPr>
          <a:xfrm>
            <a:off x="3749781" y="453004"/>
            <a:ext cx="4670353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EEFF83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EEFF83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2" name="Google Shape;392;p24"/>
          <p:cNvSpPr txBox="1"/>
          <p:nvPr>
            <p:ph idx="2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3" name="Google Shape;393;p24"/>
          <p:cNvSpPr txBox="1"/>
          <p:nvPr>
            <p:ph idx="3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4" name="Google Shape;394;p24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FEFBF2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FEFBF2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5" name="Google Shape;39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24"/>
          <p:cNvSpPr txBox="1"/>
          <p:nvPr>
            <p:ph idx="4" type="body"/>
          </p:nvPr>
        </p:nvSpPr>
        <p:spPr>
          <a:xfrm>
            <a:off x="508758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7" name="Google Shape;397;p24"/>
          <p:cNvSpPr txBox="1"/>
          <p:nvPr>
            <p:ph idx="5" type="body"/>
          </p:nvPr>
        </p:nvSpPr>
        <p:spPr>
          <a:xfrm>
            <a:off x="508758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98" name="Google Shape;398;p24"/>
          <p:cNvCxnSpPr/>
          <p:nvPr/>
        </p:nvCxnSpPr>
        <p:spPr>
          <a:xfrm rot="10800000">
            <a:off x="1072235" y="2654742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9" name="Google Shape;399;p24"/>
          <p:cNvSpPr txBox="1"/>
          <p:nvPr>
            <p:ph idx="6" type="body"/>
          </p:nvPr>
        </p:nvSpPr>
        <p:spPr>
          <a:xfrm>
            <a:off x="1872617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0" name="Google Shape;400;p24"/>
          <p:cNvSpPr txBox="1"/>
          <p:nvPr>
            <p:ph idx="7" type="body"/>
          </p:nvPr>
        </p:nvSpPr>
        <p:spPr>
          <a:xfrm>
            <a:off x="1872617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01" name="Google Shape;401;p24"/>
          <p:cNvCxnSpPr/>
          <p:nvPr/>
        </p:nvCxnSpPr>
        <p:spPr>
          <a:xfrm rot="10800000">
            <a:off x="2436094" y="265161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2" name="Google Shape;402;p24"/>
          <p:cNvSpPr txBox="1"/>
          <p:nvPr>
            <p:ph idx="8" type="body"/>
          </p:nvPr>
        </p:nvSpPr>
        <p:spPr>
          <a:xfrm>
            <a:off x="3236476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3" name="Google Shape;403;p24"/>
          <p:cNvSpPr txBox="1"/>
          <p:nvPr>
            <p:ph idx="9" type="body"/>
          </p:nvPr>
        </p:nvSpPr>
        <p:spPr>
          <a:xfrm>
            <a:off x="3236476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04" name="Google Shape;404;p24"/>
          <p:cNvCxnSpPr/>
          <p:nvPr/>
        </p:nvCxnSpPr>
        <p:spPr>
          <a:xfrm rot="10800000">
            <a:off x="3799953" y="2654742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5" name="Google Shape;405;p24"/>
          <p:cNvSpPr txBox="1"/>
          <p:nvPr>
            <p:ph idx="13" type="body"/>
          </p:nvPr>
        </p:nvSpPr>
        <p:spPr>
          <a:xfrm>
            <a:off x="4600335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6" name="Google Shape;406;p24"/>
          <p:cNvSpPr txBox="1"/>
          <p:nvPr>
            <p:ph idx="14" type="body"/>
          </p:nvPr>
        </p:nvSpPr>
        <p:spPr>
          <a:xfrm>
            <a:off x="4600335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07" name="Google Shape;407;p24"/>
          <p:cNvCxnSpPr/>
          <p:nvPr/>
        </p:nvCxnSpPr>
        <p:spPr>
          <a:xfrm rot="10800000">
            <a:off x="5163812" y="265161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8" name="Google Shape;408;p24"/>
          <p:cNvSpPr txBox="1"/>
          <p:nvPr>
            <p:ph idx="15" type="body"/>
          </p:nvPr>
        </p:nvSpPr>
        <p:spPr>
          <a:xfrm>
            <a:off x="5964194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24"/>
          <p:cNvSpPr txBox="1"/>
          <p:nvPr>
            <p:ph idx="16" type="body"/>
          </p:nvPr>
        </p:nvSpPr>
        <p:spPr>
          <a:xfrm>
            <a:off x="5964194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0" name="Google Shape;410;p24"/>
          <p:cNvCxnSpPr/>
          <p:nvPr/>
        </p:nvCxnSpPr>
        <p:spPr>
          <a:xfrm rot="10800000">
            <a:off x="6527671" y="2654742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1" name="Google Shape;411;p24"/>
          <p:cNvSpPr txBox="1"/>
          <p:nvPr>
            <p:ph idx="17" type="body"/>
          </p:nvPr>
        </p:nvSpPr>
        <p:spPr>
          <a:xfrm>
            <a:off x="7328053" y="1350042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2" name="Google Shape;412;p24"/>
          <p:cNvSpPr txBox="1"/>
          <p:nvPr>
            <p:ph idx="18" type="body"/>
          </p:nvPr>
        </p:nvSpPr>
        <p:spPr>
          <a:xfrm>
            <a:off x="7328053" y="1553251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3" name="Google Shape;413;p24"/>
          <p:cNvCxnSpPr/>
          <p:nvPr/>
        </p:nvCxnSpPr>
        <p:spPr>
          <a:xfrm rot="10800000">
            <a:off x="7891530" y="265161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4" name="Google Shape;414;p24"/>
          <p:cNvSpPr txBox="1"/>
          <p:nvPr>
            <p:ph idx="19" type="body"/>
          </p:nvPr>
        </p:nvSpPr>
        <p:spPr>
          <a:xfrm>
            <a:off x="224255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5" name="Google Shape;415;p24"/>
          <p:cNvSpPr txBox="1"/>
          <p:nvPr>
            <p:ph idx="20" type="body"/>
          </p:nvPr>
        </p:nvSpPr>
        <p:spPr>
          <a:xfrm>
            <a:off x="224255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6" name="Google Shape;416;p24"/>
          <p:cNvSpPr txBox="1"/>
          <p:nvPr>
            <p:ph idx="21" type="body"/>
          </p:nvPr>
        </p:nvSpPr>
        <p:spPr>
          <a:xfrm>
            <a:off x="1588114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7" name="Google Shape;417;p24"/>
          <p:cNvSpPr txBox="1"/>
          <p:nvPr>
            <p:ph idx="22" type="body"/>
          </p:nvPr>
        </p:nvSpPr>
        <p:spPr>
          <a:xfrm>
            <a:off x="1588114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8" name="Google Shape;418;p24"/>
          <p:cNvSpPr txBox="1"/>
          <p:nvPr>
            <p:ph idx="23" type="body"/>
          </p:nvPr>
        </p:nvSpPr>
        <p:spPr>
          <a:xfrm>
            <a:off x="2951973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9" name="Google Shape;419;p24"/>
          <p:cNvSpPr txBox="1"/>
          <p:nvPr>
            <p:ph idx="24" type="body"/>
          </p:nvPr>
        </p:nvSpPr>
        <p:spPr>
          <a:xfrm>
            <a:off x="2951973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0" name="Google Shape;420;p24"/>
          <p:cNvSpPr txBox="1"/>
          <p:nvPr>
            <p:ph idx="25" type="body"/>
          </p:nvPr>
        </p:nvSpPr>
        <p:spPr>
          <a:xfrm>
            <a:off x="4315832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1" name="Google Shape;421;p24"/>
          <p:cNvSpPr txBox="1"/>
          <p:nvPr>
            <p:ph idx="26" type="body"/>
          </p:nvPr>
        </p:nvSpPr>
        <p:spPr>
          <a:xfrm>
            <a:off x="4315832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2" name="Google Shape;422;p24"/>
          <p:cNvSpPr txBox="1"/>
          <p:nvPr>
            <p:ph idx="27" type="body"/>
          </p:nvPr>
        </p:nvSpPr>
        <p:spPr>
          <a:xfrm>
            <a:off x="5679691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3" name="Google Shape;423;p24"/>
          <p:cNvSpPr txBox="1"/>
          <p:nvPr>
            <p:ph idx="28" type="body"/>
          </p:nvPr>
        </p:nvSpPr>
        <p:spPr>
          <a:xfrm>
            <a:off x="5679691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4" name="Google Shape;424;p24"/>
          <p:cNvSpPr txBox="1"/>
          <p:nvPr>
            <p:ph idx="29" type="body"/>
          </p:nvPr>
        </p:nvSpPr>
        <p:spPr>
          <a:xfrm>
            <a:off x="7043550" y="3189343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5" name="Google Shape;425;p24"/>
          <p:cNvSpPr txBox="1"/>
          <p:nvPr>
            <p:ph idx="30" type="body"/>
          </p:nvPr>
        </p:nvSpPr>
        <p:spPr>
          <a:xfrm>
            <a:off x="7043550" y="3392552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26" name="Google Shape;426;p24"/>
          <p:cNvCxnSpPr/>
          <p:nvPr/>
        </p:nvCxnSpPr>
        <p:spPr>
          <a:xfrm rot="10800000">
            <a:off x="789629" y="280534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7" name="Google Shape;427;p24"/>
          <p:cNvCxnSpPr/>
          <p:nvPr/>
        </p:nvCxnSpPr>
        <p:spPr>
          <a:xfrm rot="10800000">
            <a:off x="2153488" y="2802216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8" name="Google Shape;428;p24"/>
          <p:cNvCxnSpPr/>
          <p:nvPr/>
        </p:nvCxnSpPr>
        <p:spPr>
          <a:xfrm rot="10800000">
            <a:off x="3517347" y="280534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9" name="Google Shape;429;p24"/>
          <p:cNvCxnSpPr/>
          <p:nvPr/>
        </p:nvCxnSpPr>
        <p:spPr>
          <a:xfrm rot="10800000">
            <a:off x="4881206" y="2802216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0" name="Google Shape;430;p24"/>
          <p:cNvCxnSpPr/>
          <p:nvPr/>
        </p:nvCxnSpPr>
        <p:spPr>
          <a:xfrm rot="10800000">
            <a:off x="6245065" y="2805344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1" name="Google Shape;431;p24"/>
          <p:cNvCxnSpPr/>
          <p:nvPr/>
        </p:nvCxnSpPr>
        <p:spPr>
          <a:xfrm rot="10800000">
            <a:off x="7608924" y="2802216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24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meline_Dark">
  <p:cSld name="1_Timeline_Dark">
    <p:bg>
      <p:bgPr>
        <a:solidFill>
          <a:srgbClr val="041C1E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4" name="Google Shape;434;p25"/>
          <p:cNvCxnSpPr/>
          <p:nvPr/>
        </p:nvCxnSpPr>
        <p:spPr>
          <a:xfrm>
            <a:off x="0" y="4749810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35" name="Google Shape;435;p25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36" name="Google Shape;436;p25"/>
          <p:cNvCxnSpPr/>
          <p:nvPr/>
        </p:nvCxnSpPr>
        <p:spPr>
          <a:xfrm>
            <a:off x="0" y="2910078"/>
            <a:ext cx="8646068" cy="0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37" name="Google Shape;437;p25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8" name="Google Shape;438;p25"/>
          <p:cNvSpPr txBox="1"/>
          <p:nvPr>
            <p:ph idx="1" type="body"/>
          </p:nvPr>
        </p:nvSpPr>
        <p:spPr>
          <a:xfrm>
            <a:off x="3749781" y="453004"/>
            <a:ext cx="4670353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EEFF83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EEFF83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3D7BF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D7BF5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9" name="Google Shape;439;p25"/>
          <p:cNvSpPr txBox="1"/>
          <p:nvPr>
            <p:ph idx="2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0" name="Google Shape;440;p25"/>
          <p:cNvSpPr txBox="1"/>
          <p:nvPr>
            <p:ph idx="3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1" name="Google Shape;441;p25"/>
          <p:cNvSpPr txBox="1"/>
          <p:nvPr>
            <p:ph type="title"/>
          </p:nvPr>
        </p:nvSpPr>
        <p:spPr>
          <a:xfrm>
            <a:off x="468763" y="174382"/>
            <a:ext cx="3227006" cy="972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FEFBF2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rgbClr val="FEFBF2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42" name="Google Shape;44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25"/>
          <p:cNvSpPr txBox="1"/>
          <p:nvPr>
            <p:ph idx="4" type="body"/>
          </p:nvPr>
        </p:nvSpPr>
        <p:spPr>
          <a:xfrm>
            <a:off x="508758" y="2661739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4" name="Google Shape;444;p25"/>
          <p:cNvSpPr txBox="1"/>
          <p:nvPr>
            <p:ph idx="5" type="body"/>
          </p:nvPr>
        </p:nvSpPr>
        <p:spPr>
          <a:xfrm>
            <a:off x="1331938" y="2311018"/>
            <a:ext cx="1121256" cy="4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45" name="Google Shape;445;p25"/>
          <p:cNvCxnSpPr/>
          <p:nvPr/>
        </p:nvCxnSpPr>
        <p:spPr>
          <a:xfrm rot="10800000">
            <a:off x="1885780" y="2726801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6" name="Google Shape;446;p25"/>
          <p:cNvSpPr txBox="1"/>
          <p:nvPr>
            <p:ph idx="6" type="body"/>
          </p:nvPr>
        </p:nvSpPr>
        <p:spPr>
          <a:xfrm>
            <a:off x="2696125" y="2311018"/>
            <a:ext cx="1121256" cy="4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47" name="Google Shape;447;p25"/>
          <p:cNvCxnSpPr/>
          <p:nvPr/>
        </p:nvCxnSpPr>
        <p:spPr>
          <a:xfrm rot="10800000">
            <a:off x="3249639" y="2729929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8" name="Google Shape;448;p25"/>
          <p:cNvSpPr txBox="1"/>
          <p:nvPr>
            <p:ph idx="7" type="body"/>
          </p:nvPr>
        </p:nvSpPr>
        <p:spPr>
          <a:xfrm>
            <a:off x="4042166" y="2311018"/>
            <a:ext cx="1121256" cy="4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49" name="Google Shape;449;p25"/>
          <p:cNvCxnSpPr/>
          <p:nvPr/>
        </p:nvCxnSpPr>
        <p:spPr>
          <a:xfrm rot="10800000">
            <a:off x="4613498" y="2726801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0" name="Google Shape;450;p25"/>
          <p:cNvSpPr txBox="1"/>
          <p:nvPr>
            <p:ph idx="8" type="body"/>
          </p:nvPr>
        </p:nvSpPr>
        <p:spPr>
          <a:xfrm>
            <a:off x="5423733" y="2311018"/>
            <a:ext cx="1121256" cy="4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51" name="Google Shape;451;p25"/>
          <p:cNvCxnSpPr/>
          <p:nvPr/>
        </p:nvCxnSpPr>
        <p:spPr>
          <a:xfrm rot="10800000">
            <a:off x="5977357" y="2729929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2" name="Google Shape;452;p25"/>
          <p:cNvSpPr txBox="1"/>
          <p:nvPr>
            <p:ph idx="9" type="body"/>
          </p:nvPr>
        </p:nvSpPr>
        <p:spPr>
          <a:xfrm>
            <a:off x="6771561" y="2311018"/>
            <a:ext cx="1121256" cy="4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53" name="Google Shape;453;p25"/>
          <p:cNvCxnSpPr/>
          <p:nvPr/>
        </p:nvCxnSpPr>
        <p:spPr>
          <a:xfrm rot="10800000">
            <a:off x="7341216" y="2726801"/>
            <a:ext cx="0" cy="366554"/>
          </a:xfrm>
          <a:prstGeom prst="straightConnector1">
            <a:avLst/>
          </a:prstGeom>
          <a:noFill/>
          <a:ln cap="flat" cmpd="sng" w="9525">
            <a:solidFill>
              <a:srgbClr val="EEFF8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4" name="Google Shape;454;p25"/>
          <p:cNvSpPr txBox="1"/>
          <p:nvPr>
            <p:ph idx="13" type="body"/>
          </p:nvPr>
        </p:nvSpPr>
        <p:spPr>
          <a:xfrm>
            <a:off x="1879901" y="3157069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5" name="Google Shape;455;p25"/>
          <p:cNvSpPr txBox="1"/>
          <p:nvPr>
            <p:ph idx="14" type="body"/>
          </p:nvPr>
        </p:nvSpPr>
        <p:spPr>
          <a:xfrm>
            <a:off x="1879901" y="3360278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7305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Char char="•"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6" name="Google Shape;456;p25"/>
          <p:cNvSpPr txBox="1"/>
          <p:nvPr>
            <p:ph idx="15" type="body"/>
          </p:nvPr>
        </p:nvSpPr>
        <p:spPr>
          <a:xfrm>
            <a:off x="3243760" y="3157069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7" name="Google Shape;457;p25"/>
          <p:cNvSpPr txBox="1"/>
          <p:nvPr>
            <p:ph idx="16" type="body"/>
          </p:nvPr>
        </p:nvSpPr>
        <p:spPr>
          <a:xfrm>
            <a:off x="3243760" y="3360278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7305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Char char="•"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8" name="Google Shape;458;p25"/>
          <p:cNvSpPr txBox="1"/>
          <p:nvPr>
            <p:ph idx="17" type="body"/>
          </p:nvPr>
        </p:nvSpPr>
        <p:spPr>
          <a:xfrm>
            <a:off x="4607619" y="3157069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9" name="Google Shape;459;p25"/>
          <p:cNvSpPr txBox="1"/>
          <p:nvPr>
            <p:ph idx="18" type="body"/>
          </p:nvPr>
        </p:nvSpPr>
        <p:spPr>
          <a:xfrm>
            <a:off x="4607619" y="3360278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7305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Char char="•"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0" name="Google Shape;460;p25"/>
          <p:cNvSpPr txBox="1"/>
          <p:nvPr>
            <p:ph idx="19" type="body"/>
          </p:nvPr>
        </p:nvSpPr>
        <p:spPr>
          <a:xfrm>
            <a:off x="5971478" y="3157069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1" name="Google Shape;461;p25"/>
          <p:cNvSpPr txBox="1"/>
          <p:nvPr>
            <p:ph idx="20" type="body"/>
          </p:nvPr>
        </p:nvSpPr>
        <p:spPr>
          <a:xfrm>
            <a:off x="5971478" y="3360278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7305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Char char="•"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2" name="Google Shape;462;p25"/>
          <p:cNvSpPr txBox="1"/>
          <p:nvPr>
            <p:ph idx="21" type="body"/>
          </p:nvPr>
        </p:nvSpPr>
        <p:spPr>
          <a:xfrm>
            <a:off x="7335337" y="3157069"/>
            <a:ext cx="1121256" cy="2063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3" name="Google Shape;463;p25"/>
          <p:cNvSpPr txBox="1"/>
          <p:nvPr>
            <p:ph idx="22" type="body"/>
          </p:nvPr>
        </p:nvSpPr>
        <p:spPr>
          <a:xfrm>
            <a:off x="7335337" y="3360278"/>
            <a:ext cx="1121256" cy="1080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73050" lvl="0" marL="457200" marR="0" rtl="0" algn="l">
              <a:lnSpc>
                <a:spcPct val="91428"/>
              </a:lnSpc>
              <a:spcBef>
                <a:spcPts val="140"/>
              </a:spcBef>
              <a:spcAft>
                <a:spcPts val="0"/>
              </a:spcAft>
              <a:buClr>
                <a:srgbClr val="FEFBF2"/>
              </a:buClr>
              <a:buSzPts val="700"/>
              <a:buFont typeface="Arial"/>
              <a:buChar char="•"/>
              <a:defRPr b="0" i="0" sz="700" u="none" cap="none" strike="noStrike">
                <a:solidFill>
                  <a:srgbClr val="FEFBF2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4" name="Google Shape;464;p25"/>
          <p:cNvSpPr/>
          <p:nvPr>
            <p:ph idx="23" type="pic"/>
          </p:nvPr>
        </p:nvSpPr>
        <p:spPr>
          <a:xfrm>
            <a:off x="1281353" y="1486553"/>
            <a:ext cx="1179124" cy="729728"/>
          </a:xfrm>
          <a:prstGeom prst="rect">
            <a:avLst/>
          </a:prstGeom>
          <a:noFill/>
          <a:ln>
            <a:noFill/>
          </a:ln>
        </p:spPr>
      </p:sp>
      <p:sp>
        <p:nvSpPr>
          <p:cNvPr id="465" name="Google Shape;465;p25"/>
          <p:cNvSpPr/>
          <p:nvPr>
            <p:ph idx="24" type="pic"/>
          </p:nvPr>
        </p:nvSpPr>
        <p:spPr>
          <a:xfrm>
            <a:off x="2663441" y="1486553"/>
            <a:ext cx="1179124" cy="729728"/>
          </a:xfrm>
          <a:prstGeom prst="rect">
            <a:avLst/>
          </a:prstGeom>
          <a:noFill/>
          <a:ln>
            <a:noFill/>
          </a:ln>
        </p:spPr>
      </p:sp>
      <p:sp>
        <p:nvSpPr>
          <p:cNvPr id="466" name="Google Shape;466;p25"/>
          <p:cNvSpPr/>
          <p:nvPr>
            <p:ph idx="25" type="pic"/>
          </p:nvPr>
        </p:nvSpPr>
        <p:spPr>
          <a:xfrm>
            <a:off x="4007063" y="1486553"/>
            <a:ext cx="1179124" cy="729728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25"/>
          <p:cNvSpPr/>
          <p:nvPr>
            <p:ph idx="26" type="pic"/>
          </p:nvPr>
        </p:nvSpPr>
        <p:spPr>
          <a:xfrm>
            <a:off x="5392984" y="1486553"/>
            <a:ext cx="1179124" cy="729728"/>
          </a:xfrm>
          <a:prstGeom prst="rect">
            <a:avLst/>
          </a:prstGeom>
          <a:noFill/>
          <a:ln>
            <a:noFill/>
          </a:ln>
        </p:spPr>
      </p:sp>
      <p:sp>
        <p:nvSpPr>
          <p:cNvPr id="468" name="Google Shape;468;p25"/>
          <p:cNvSpPr/>
          <p:nvPr>
            <p:ph idx="27" type="pic"/>
          </p:nvPr>
        </p:nvSpPr>
        <p:spPr>
          <a:xfrm>
            <a:off x="6738393" y="1486553"/>
            <a:ext cx="1179124" cy="729728"/>
          </a:xfrm>
          <a:prstGeom prst="rect">
            <a:avLst/>
          </a:prstGeom>
          <a:noFill/>
          <a:ln>
            <a:noFill/>
          </a:ln>
        </p:spPr>
      </p:sp>
      <p:sp>
        <p:nvSpPr>
          <p:cNvPr id="469" name="Google Shape;469;p25"/>
          <p:cNvSpPr/>
          <p:nvPr/>
        </p:nvSpPr>
        <p:spPr>
          <a:xfrm>
            <a:off x="1289905" y="1554480"/>
            <a:ext cx="1202446" cy="11739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5"/>
          <p:cNvSpPr/>
          <p:nvPr/>
        </p:nvSpPr>
        <p:spPr>
          <a:xfrm>
            <a:off x="2653193" y="1554480"/>
            <a:ext cx="1202446" cy="11739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25"/>
          <p:cNvSpPr/>
          <p:nvPr/>
        </p:nvSpPr>
        <p:spPr>
          <a:xfrm>
            <a:off x="4004011" y="1554480"/>
            <a:ext cx="1202446" cy="11739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5"/>
          <p:cNvSpPr/>
          <p:nvPr/>
        </p:nvSpPr>
        <p:spPr>
          <a:xfrm>
            <a:off x="5379766" y="1554480"/>
            <a:ext cx="1202446" cy="11739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25"/>
          <p:cNvSpPr/>
          <p:nvPr/>
        </p:nvSpPr>
        <p:spPr>
          <a:xfrm>
            <a:off x="6734740" y="1554480"/>
            <a:ext cx="1202446" cy="11739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25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cluding Slide">
  <p:cSld name="Concluding Slide">
    <p:bg>
      <p:bgPr>
        <a:solidFill>
          <a:srgbClr val="041C1E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0526" y="321441"/>
            <a:ext cx="2502149" cy="426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26"/>
          <p:cNvPicPr preferRelativeResize="0"/>
          <p:nvPr/>
        </p:nvPicPr>
        <p:blipFill rotWithShape="1">
          <a:blip r:embed="rId3">
            <a:alphaModFix/>
          </a:blip>
          <a:srcRect b="16185" l="14119" r="15374" t="29953"/>
          <a:stretch/>
        </p:blipFill>
        <p:spPr>
          <a:xfrm rot="-5400000">
            <a:off x="5467358" y="1466854"/>
            <a:ext cx="5143502" cy="22097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8" name="Google Shape;478;p26"/>
          <p:cNvCxnSpPr/>
          <p:nvPr/>
        </p:nvCxnSpPr>
        <p:spPr>
          <a:xfrm>
            <a:off x="4031034" y="799044"/>
            <a:ext cx="187946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9" name="Google Shape;479;p26"/>
          <p:cNvCxnSpPr/>
          <p:nvPr/>
        </p:nvCxnSpPr>
        <p:spPr>
          <a:xfrm rot="-5400000">
            <a:off x="1553256" y="2571750"/>
            <a:ext cx="5143501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0" name="Google Shape;480;p26"/>
          <p:cNvCxnSpPr/>
          <p:nvPr/>
        </p:nvCxnSpPr>
        <p:spPr>
          <a:xfrm>
            <a:off x="4031034" y="2929932"/>
            <a:ext cx="187944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1" name="Google Shape;481;p26"/>
          <p:cNvSpPr txBox="1"/>
          <p:nvPr>
            <p:ph idx="1" type="body"/>
          </p:nvPr>
        </p:nvSpPr>
        <p:spPr>
          <a:xfrm>
            <a:off x="4312952" y="622289"/>
            <a:ext cx="2871607" cy="1743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2" name="Google Shape;482;p26"/>
          <p:cNvSpPr txBox="1"/>
          <p:nvPr>
            <p:ph type="title"/>
          </p:nvPr>
        </p:nvSpPr>
        <p:spPr>
          <a:xfrm>
            <a:off x="468763" y="2188031"/>
            <a:ext cx="3227006" cy="22654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chemeClr val="lt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3" name="Google Shape;483;p26"/>
          <p:cNvSpPr txBox="1"/>
          <p:nvPr>
            <p:ph idx="2" type="body"/>
          </p:nvPr>
        </p:nvSpPr>
        <p:spPr>
          <a:xfrm>
            <a:off x="4312952" y="2769871"/>
            <a:ext cx="2871607" cy="1743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Geist Light"/>
                <a:ea typeface="Geist Light"/>
                <a:cs typeface="Geist Light"/>
                <a:sym typeface="Geist Ligh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4" name="Google Shape;484;p26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Cloud_Dark 1">
  <p:cSld name="Title_Cloud_Dark 1">
    <p:bg>
      <p:bgPr>
        <a:solidFill>
          <a:srgbClr val="041C1E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7344" y="185758"/>
            <a:ext cx="8582209" cy="146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7763" y="1124724"/>
            <a:ext cx="6354184" cy="344443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4"/>
          <p:cNvSpPr txBox="1"/>
          <p:nvPr>
            <p:ph idx="1" type="body"/>
          </p:nvPr>
        </p:nvSpPr>
        <p:spPr>
          <a:xfrm>
            <a:off x="7166007" y="4671838"/>
            <a:ext cx="1751561" cy="2619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idx="2" type="body"/>
          </p:nvPr>
        </p:nvSpPr>
        <p:spPr>
          <a:xfrm>
            <a:off x="209550" y="4569156"/>
            <a:ext cx="4362450" cy="3885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EFBF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FEFBF2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4"/>
          <p:cNvSpPr txBox="1"/>
          <p:nvPr/>
        </p:nvSpPr>
        <p:spPr>
          <a:xfrm>
            <a:off x="1759973" y="4904531"/>
            <a:ext cx="564483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t Title ">
  <p:cSld name="Alt Title ">
    <p:bg>
      <p:bgPr>
        <a:solidFill>
          <a:srgbClr val="041C1E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7344" y="185758"/>
            <a:ext cx="8582209" cy="1463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blue lines&#10;&#10;AI-generated content may be incorrect." id="21" name="Google Shape;2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9631" y="2244604"/>
            <a:ext cx="9421068" cy="322475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05520" y="1798684"/>
            <a:ext cx="4362450" cy="3885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EFBF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FEFBF2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7118448" y="1797650"/>
            <a:ext cx="1751561" cy="2619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5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Alt Title ">
  <p:cSld name="1_Alt Title ">
    <p:bg>
      <p:bgPr>
        <a:solidFill>
          <a:srgbClr val="041C1E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4538" y="185758"/>
            <a:ext cx="9333076" cy="5248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344" y="185758"/>
            <a:ext cx="8582209" cy="146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05520" y="1798684"/>
            <a:ext cx="4362450" cy="3885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EFBF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FEFBF2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7118448" y="1797650"/>
            <a:ext cx="1751561" cy="2619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3D7BF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6"/>
          <p:cNvSpPr txBox="1"/>
          <p:nvPr/>
        </p:nvSpPr>
        <p:spPr>
          <a:xfrm>
            <a:off x="1861042" y="4771036"/>
            <a:ext cx="5421917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stitial Titling">
  <p:cSld name="Interstitial Titling">
    <p:bg>
      <p:bgPr>
        <a:solidFill>
          <a:srgbClr val="041C1E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background with blue lines&#10;&#10;AI-generated content may be incorrect." id="32" name="Google Shape;32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05567" y="-1746399"/>
            <a:ext cx="5141716" cy="68898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/>
          <p:nvPr>
            <p:ph idx="1" type="body"/>
          </p:nvPr>
        </p:nvSpPr>
        <p:spPr>
          <a:xfrm>
            <a:off x="504825" y="269254"/>
            <a:ext cx="1611558" cy="27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EFBF2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504824" y="1668545"/>
            <a:ext cx="4800743" cy="29070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84250"/>
              </a:lnSpc>
              <a:spcBef>
                <a:spcPts val="1600"/>
              </a:spcBef>
              <a:spcAft>
                <a:spcPts val="0"/>
              </a:spcAft>
              <a:buClr>
                <a:srgbClr val="FEFBF2"/>
              </a:buClr>
              <a:buSzPts val="8000"/>
              <a:buFont typeface="Arial"/>
              <a:buNone/>
              <a:defRPr b="0" i="0" sz="8000" u="none" cap="none" strike="noStrike">
                <a:solidFill>
                  <a:srgbClr val="FEFBF2"/>
                </a:solidFill>
                <a:latin typeface="Source Serif 4 Light"/>
                <a:ea typeface="Source Serif 4 Light"/>
                <a:cs typeface="Source Serif 4 Light"/>
                <a:sym typeface="Source Serif 4 Ligh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7"/>
          <p:cNvSpPr txBox="1"/>
          <p:nvPr/>
        </p:nvSpPr>
        <p:spPr>
          <a:xfrm>
            <a:off x="504824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stital Titling">
  <p:cSld name="Interstital Titling">
    <p:bg>
      <p:bgPr>
        <a:solidFill>
          <a:srgbClr val="F5EFDF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05567" y="-1746399"/>
            <a:ext cx="5141715" cy="688989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8"/>
          <p:cNvSpPr txBox="1"/>
          <p:nvPr>
            <p:ph idx="1" type="body"/>
          </p:nvPr>
        </p:nvSpPr>
        <p:spPr>
          <a:xfrm>
            <a:off x="504825" y="269254"/>
            <a:ext cx="1611558" cy="27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8"/>
          <p:cNvSpPr txBox="1"/>
          <p:nvPr/>
        </p:nvSpPr>
        <p:spPr>
          <a:xfrm>
            <a:off x="504824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3E1D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8"/>
          <p:cNvSpPr txBox="1"/>
          <p:nvPr>
            <p:ph idx="2" type="body"/>
          </p:nvPr>
        </p:nvSpPr>
        <p:spPr>
          <a:xfrm>
            <a:off x="504824" y="1668545"/>
            <a:ext cx="4800743" cy="29070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8425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b="0" i="0" sz="8000" u="none" cap="none" strike="noStrike">
                <a:solidFill>
                  <a:schemeClr val="dk1"/>
                </a:solidFill>
                <a:latin typeface="Source Serif 4 Light"/>
                <a:ea typeface="Source Serif 4 Light"/>
                <a:cs typeface="Source Serif 4 Light"/>
                <a:sym typeface="Source Serif 4 Ligh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pen_Light">
  <p:cSld name="Title_Open_Light">
    <p:bg>
      <p:bgPr>
        <a:solidFill>
          <a:srgbClr val="FEFBF2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Google Shape;42;p9"/>
          <p:cNvCxnSpPr/>
          <p:nvPr/>
        </p:nvCxnSpPr>
        <p:spPr>
          <a:xfrm>
            <a:off x="0" y="4746252"/>
            <a:ext cx="9160669" cy="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3" name="Google Shape;43;p9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041C1E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4" name="Google Shape;44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/>
          <p:nvPr>
            <p:ph idx="1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41C1E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041C1E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468763" y="174382"/>
            <a:ext cx="3737562" cy="512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chemeClr val="dk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3" type="body"/>
          </p:nvPr>
        </p:nvSpPr>
        <p:spPr>
          <a:xfrm>
            <a:off x="4233816" y="358697"/>
            <a:ext cx="3976731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9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EBE9E0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pen_Dark">
  <p:cSld name="Title_Open_Dark">
    <p:bg>
      <p:bgPr>
        <a:solidFill>
          <a:srgbClr val="041C1E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0"/>
          <p:cNvCxnSpPr/>
          <p:nvPr/>
        </p:nvCxnSpPr>
        <p:spPr>
          <a:xfrm>
            <a:off x="-28464" y="4749810"/>
            <a:ext cx="9189133" cy="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3" name="Google Shape;53;p10"/>
          <p:cNvCxnSpPr/>
          <p:nvPr/>
        </p:nvCxnSpPr>
        <p:spPr>
          <a:xfrm>
            <a:off x="8662737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FEFBF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713591" y="4791813"/>
            <a:ext cx="381154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D7BF5"/>
                </a:solidFill>
                <a:latin typeface="Geist"/>
                <a:ea typeface="Geist"/>
                <a:cs typeface="Geist"/>
                <a:sym typeface="Geis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6363186" y="4808744"/>
            <a:ext cx="2199440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0"/>
          <p:cNvSpPr txBox="1"/>
          <p:nvPr>
            <p:ph idx="2" type="body"/>
          </p:nvPr>
        </p:nvSpPr>
        <p:spPr>
          <a:xfrm>
            <a:off x="508758" y="4808744"/>
            <a:ext cx="2244418" cy="240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FEFBF2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FEFBF2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7" name="Google Shape;5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762907" y="147726"/>
            <a:ext cx="282522" cy="23722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0"/>
          <p:cNvSpPr txBox="1"/>
          <p:nvPr>
            <p:ph type="title"/>
          </p:nvPr>
        </p:nvSpPr>
        <p:spPr>
          <a:xfrm>
            <a:off x="468763" y="174382"/>
            <a:ext cx="3737562" cy="512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ource Serif 4"/>
              <a:buNone/>
              <a:defRPr b="0" i="0" sz="3000" u="none" cap="none" strike="noStrike">
                <a:solidFill>
                  <a:schemeClr val="lt1"/>
                </a:solidFill>
                <a:latin typeface="Source Serif 4"/>
                <a:ea typeface="Source Serif 4"/>
                <a:cs typeface="Source Serif 4"/>
                <a:sym typeface="Source Serif 4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3" type="body"/>
          </p:nvPr>
        </p:nvSpPr>
        <p:spPr>
          <a:xfrm>
            <a:off x="4233816" y="358697"/>
            <a:ext cx="3976731" cy="401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6"/>
                </a:solidFill>
                <a:latin typeface="Geist"/>
                <a:ea typeface="Geist"/>
                <a:cs typeface="Geist"/>
                <a:sym typeface="Geist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Geist Medium"/>
                <a:ea typeface="Geist Medium"/>
                <a:cs typeface="Geist Medium"/>
                <a:sym typeface="Geist Medium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0"/>
          <p:cNvSpPr txBox="1"/>
          <p:nvPr/>
        </p:nvSpPr>
        <p:spPr>
          <a:xfrm>
            <a:off x="3073138" y="4771036"/>
            <a:ext cx="29788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2B4548"/>
                </a:solidFill>
                <a:latin typeface="Geist"/>
                <a:ea typeface="Geist"/>
                <a:cs typeface="Geist"/>
                <a:sym typeface="Geist"/>
              </a:rPr>
              <a:t>Confidential &amp; Proprietary — Prepared for the exclusive use of the recipient. Unauthorized distribution is prohibited.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theme" Target="../theme/theme2.xml"/><Relationship Id="rId25" Type="http://schemas.openxmlformats.org/officeDocument/2006/relationships/slideLayout" Target="../slideLayouts/slideLayout25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drive.google.com/file/d/1HfIyQK_ICdj1kzDkfoVSzZI1HLvcnXF2/view?usp=drive_link" TargetMode="External"/><Relationship Id="rId5" Type="http://schemas.openxmlformats.org/officeDocument/2006/relationships/hyperlink" Target="https://drive.google.com/drive/folders/1GNcoyX7bHCIRHYQ3MImCjbXeqNbviIls?usp=drive_link" TargetMode="External"/><Relationship Id="rId6" Type="http://schemas.openxmlformats.org/officeDocument/2006/relationships/hyperlink" Target="https://drive.google.com/drive/folders/1Ho9_ub5ozoyYKmUbuOPJIDg6cujAoxl4?usp=drive_link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7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0" name="Google Shape;490;p27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491" name="Google Shape;491;p27"/>
          <p:cNvSpPr txBox="1"/>
          <p:nvPr>
            <p:ph idx="5" type="body"/>
          </p:nvPr>
        </p:nvSpPr>
        <p:spPr>
          <a:xfrm>
            <a:off x="468763" y="1201686"/>
            <a:ext cx="2068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THREE EASY STEPS</a:t>
            </a:r>
            <a:endParaRPr/>
          </a:p>
        </p:txBody>
      </p:sp>
      <p:sp>
        <p:nvSpPr>
          <p:cNvPr id="492" name="Google Shape;492;p27"/>
          <p:cNvSpPr txBox="1"/>
          <p:nvPr>
            <p:ph idx="6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493" name="Google Shape;493;p27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use this template</a:t>
            </a:r>
            <a:endParaRPr/>
          </a:p>
        </p:txBody>
      </p:sp>
      <p:pic>
        <p:nvPicPr>
          <p:cNvPr id="494" name="Google Shape;494;p27" title="Screenshot 2026-03-01 at 7.09.2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8973" y="384950"/>
            <a:ext cx="3482349" cy="4090801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27"/>
          <p:cNvSpPr txBox="1"/>
          <p:nvPr>
            <p:ph idx="4" type="body"/>
          </p:nvPr>
        </p:nvSpPr>
        <p:spPr>
          <a:xfrm>
            <a:off x="482000" y="1602775"/>
            <a:ext cx="3613800" cy="2873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457200" rtl="0" algn="l">
              <a:spcBef>
                <a:spcPts val="180"/>
              </a:spcBef>
              <a:spcAft>
                <a:spcPts val="0"/>
              </a:spcAft>
              <a:buSzPts val="900"/>
              <a:buChar char="•"/>
            </a:pPr>
            <a:r>
              <a:rPr b="1" lang="en-US">
                <a:latin typeface="Geist"/>
                <a:ea typeface="Geist"/>
                <a:cs typeface="Geist"/>
                <a:sym typeface="Geist"/>
              </a:rPr>
              <a:t>STEP ONE: </a:t>
            </a:r>
            <a:r>
              <a:rPr lang="en-US"/>
              <a:t>File &gt; Make a copy &gt; Entire presentation</a:t>
            </a:r>
            <a:endParaRPr/>
          </a:p>
          <a:p>
            <a:pPr indent="0" lvl="0" marL="45720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85750" lvl="0" marL="457200" rtl="0" algn="l">
              <a:spcBef>
                <a:spcPts val="180"/>
              </a:spcBef>
              <a:spcAft>
                <a:spcPts val="0"/>
              </a:spcAft>
              <a:buSzPts val="900"/>
              <a:buChar char="•"/>
            </a:pPr>
            <a:r>
              <a:rPr b="1" lang="en-US">
                <a:latin typeface="Geist"/>
                <a:ea typeface="Geist"/>
                <a:cs typeface="Geist"/>
                <a:sym typeface="Geist"/>
              </a:rPr>
              <a:t>STEP TWO: </a:t>
            </a:r>
            <a:r>
              <a:rPr lang="en-US"/>
              <a:t>Rename the file</a:t>
            </a:r>
            <a:br>
              <a:rPr lang="en-US"/>
            </a:b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•"/>
            </a:pPr>
            <a:r>
              <a:rPr b="1" lang="en-US">
                <a:latin typeface="Geist"/>
                <a:ea typeface="Geist"/>
                <a:cs typeface="Geist"/>
                <a:sym typeface="Geist"/>
              </a:rPr>
              <a:t>STEP THREE </a:t>
            </a:r>
            <a:r>
              <a:rPr lang="en-US"/>
              <a:t>Move to correct folder on your Drive</a:t>
            </a:r>
            <a:br>
              <a:rPr lang="en-US"/>
            </a:b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Brand visual guidelines can be found here</a:t>
            </a:r>
            <a:br>
              <a:rPr lang="en-US"/>
            </a:b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Icons can be found here</a:t>
            </a:r>
            <a:br>
              <a:rPr lang="en-US"/>
            </a:b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•"/>
            </a:pPr>
            <a:r>
              <a:rPr lang="en-US" u="sng">
                <a:solidFill>
                  <a:schemeClr val="hlink"/>
                </a:solidFill>
                <a:hlinkClick r:id="rId6"/>
              </a:rPr>
              <a:t>Nexcess logos &amp; sub-brand locks can be found here</a:t>
            </a:r>
            <a:br>
              <a:rPr lang="en-US"/>
            </a:b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•"/>
            </a:pPr>
            <a:r>
              <a:rPr b="1" lang="en-US">
                <a:latin typeface="Geist"/>
                <a:ea typeface="Geist"/>
                <a:cs typeface="Geist"/>
                <a:sym typeface="Geist"/>
              </a:rPr>
              <a:t>Don’t edit this template file :) </a:t>
            </a:r>
            <a:endParaRPr b="1">
              <a:latin typeface="Geist"/>
              <a:ea typeface="Geist"/>
              <a:cs typeface="Geist"/>
              <a:sym typeface="Geist"/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96" name="Google Shape;496;p27"/>
          <p:cNvCxnSpPr/>
          <p:nvPr/>
        </p:nvCxnSpPr>
        <p:spPr>
          <a:xfrm flipH="1" rot="10800000">
            <a:off x="2544525" y="1442475"/>
            <a:ext cx="2589900" cy="6054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97" name="Google Shape;497;p27"/>
          <p:cNvCxnSpPr/>
          <p:nvPr/>
        </p:nvCxnSpPr>
        <p:spPr>
          <a:xfrm flipH="1" rot="10800000">
            <a:off x="3694350" y="2184125"/>
            <a:ext cx="1306200" cy="135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6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4" name="Google Shape;574;p36"/>
          <p:cNvSpPr txBox="1"/>
          <p:nvPr>
            <p:ph idx="1" type="body"/>
          </p:nvPr>
        </p:nvSpPr>
        <p:spPr>
          <a:xfrm>
            <a:off x="2983470" y="1546498"/>
            <a:ext cx="2414400" cy="38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1. POINT ONE</a:t>
            </a:r>
            <a:endParaRPr/>
          </a:p>
        </p:txBody>
      </p:sp>
      <p:sp>
        <p:nvSpPr>
          <p:cNvPr id="575" name="Google Shape;575;p36"/>
          <p:cNvSpPr txBox="1"/>
          <p:nvPr>
            <p:ph idx="2" type="body"/>
          </p:nvPr>
        </p:nvSpPr>
        <p:spPr>
          <a:xfrm>
            <a:off x="481263" y="1398306"/>
            <a:ext cx="2068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576" name="Google Shape;576;p36"/>
          <p:cNvSpPr txBox="1"/>
          <p:nvPr>
            <p:ph idx="3" type="body"/>
          </p:nvPr>
        </p:nvSpPr>
        <p:spPr>
          <a:xfrm>
            <a:off x="2983469" y="1930860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  <p:sp>
        <p:nvSpPr>
          <p:cNvPr id="577" name="Google Shape;577;p36"/>
          <p:cNvSpPr txBox="1"/>
          <p:nvPr>
            <p:ph idx="4" type="body"/>
          </p:nvPr>
        </p:nvSpPr>
        <p:spPr>
          <a:xfrm>
            <a:off x="2983470" y="2452805"/>
            <a:ext cx="2414400" cy="38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2. POINT TWO</a:t>
            </a:r>
            <a:endParaRPr/>
          </a:p>
        </p:txBody>
      </p:sp>
      <p:sp>
        <p:nvSpPr>
          <p:cNvPr id="578" name="Google Shape;578;p36"/>
          <p:cNvSpPr txBox="1"/>
          <p:nvPr>
            <p:ph idx="5" type="body"/>
          </p:nvPr>
        </p:nvSpPr>
        <p:spPr>
          <a:xfrm>
            <a:off x="2983469" y="2837167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579" name="Google Shape;579;p36"/>
          <p:cNvSpPr txBox="1"/>
          <p:nvPr>
            <p:ph idx="6" type="body"/>
          </p:nvPr>
        </p:nvSpPr>
        <p:spPr>
          <a:xfrm>
            <a:off x="2983470" y="3359345"/>
            <a:ext cx="2414400" cy="38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3. POINT THREE</a:t>
            </a:r>
            <a:endParaRPr/>
          </a:p>
        </p:txBody>
      </p:sp>
      <p:sp>
        <p:nvSpPr>
          <p:cNvPr id="580" name="Google Shape;580;p36"/>
          <p:cNvSpPr txBox="1"/>
          <p:nvPr>
            <p:ph idx="7" type="body"/>
          </p:nvPr>
        </p:nvSpPr>
        <p:spPr>
          <a:xfrm>
            <a:off x="2983469" y="3743707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581" name="Google Shape;581;p36"/>
          <p:cNvSpPr txBox="1"/>
          <p:nvPr>
            <p:ph idx="8" type="body"/>
          </p:nvPr>
        </p:nvSpPr>
        <p:spPr>
          <a:xfrm>
            <a:off x="6109158" y="622290"/>
            <a:ext cx="2414400" cy="3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4. POINT FOUR</a:t>
            </a:r>
            <a:endParaRPr/>
          </a:p>
        </p:txBody>
      </p:sp>
      <p:sp>
        <p:nvSpPr>
          <p:cNvPr id="582" name="Google Shape;582;p36"/>
          <p:cNvSpPr txBox="1"/>
          <p:nvPr>
            <p:ph idx="9" type="body"/>
          </p:nvPr>
        </p:nvSpPr>
        <p:spPr>
          <a:xfrm>
            <a:off x="6109158" y="1062405"/>
            <a:ext cx="2414400" cy="466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583" name="Google Shape;583;p36"/>
          <p:cNvSpPr txBox="1"/>
          <p:nvPr>
            <p:ph idx="13" type="body"/>
          </p:nvPr>
        </p:nvSpPr>
        <p:spPr>
          <a:xfrm>
            <a:off x="6109158" y="1528597"/>
            <a:ext cx="2414400" cy="3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5. POINT FIVE</a:t>
            </a:r>
            <a:endParaRPr/>
          </a:p>
        </p:txBody>
      </p:sp>
      <p:sp>
        <p:nvSpPr>
          <p:cNvPr id="584" name="Google Shape;584;p36"/>
          <p:cNvSpPr txBox="1"/>
          <p:nvPr>
            <p:ph idx="14" type="body"/>
          </p:nvPr>
        </p:nvSpPr>
        <p:spPr>
          <a:xfrm>
            <a:off x="6109158" y="1968712"/>
            <a:ext cx="2414400" cy="42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585" name="Google Shape;585;p36"/>
          <p:cNvSpPr txBox="1"/>
          <p:nvPr>
            <p:ph type="title"/>
          </p:nvPr>
        </p:nvSpPr>
        <p:spPr>
          <a:xfrm>
            <a:off x="468763" y="174382"/>
            <a:ext cx="32343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586" name="Google Shape;586;p36"/>
          <p:cNvSpPr txBox="1"/>
          <p:nvPr>
            <p:ph idx="15" type="body"/>
          </p:nvPr>
        </p:nvSpPr>
        <p:spPr>
          <a:xfrm>
            <a:off x="6109158" y="2435137"/>
            <a:ext cx="2414400" cy="3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6. POINT SIX</a:t>
            </a:r>
            <a:endParaRPr/>
          </a:p>
        </p:txBody>
      </p:sp>
      <p:sp>
        <p:nvSpPr>
          <p:cNvPr id="587" name="Google Shape;587;p36"/>
          <p:cNvSpPr txBox="1"/>
          <p:nvPr>
            <p:ph idx="16" type="body"/>
          </p:nvPr>
        </p:nvSpPr>
        <p:spPr>
          <a:xfrm>
            <a:off x="6109158" y="2875252"/>
            <a:ext cx="2414400" cy="46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588" name="Google Shape;588;p36"/>
          <p:cNvSpPr txBox="1"/>
          <p:nvPr>
            <p:ph idx="17" type="body"/>
          </p:nvPr>
        </p:nvSpPr>
        <p:spPr>
          <a:xfrm>
            <a:off x="6109157" y="3344812"/>
            <a:ext cx="2414400" cy="3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7. POINT SEVEN</a:t>
            </a:r>
            <a:endParaRPr/>
          </a:p>
        </p:txBody>
      </p:sp>
      <p:sp>
        <p:nvSpPr>
          <p:cNvPr id="589" name="Google Shape;589;p36"/>
          <p:cNvSpPr txBox="1"/>
          <p:nvPr>
            <p:ph idx="18" type="body"/>
          </p:nvPr>
        </p:nvSpPr>
        <p:spPr>
          <a:xfrm>
            <a:off x="6109157" y="3784927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590" name="Google Shape;590;p36"/>
          <p:cNvSpPr txBox="1"/>
          <p:nvPr>
            <p:ph idx="19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591" name="Google Shape;591;p36"/>
          <p:cNvSpPr txBox="1"/>
          <p:nvPr>
            <p:ph idx="20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37"/>
          <p:cNvSpPr txBox="1"/>
          <p:nvPr>
            <p:ph idx="1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597" name="Google Shape;597;p37"/>
          <p:cNvSpPr txBox="1"/>
          <p:nvPr>
            <p:ph idx="2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598" name="Google Shape;598;p37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9" name="Google Shape;599;p37"/>
          <p:cNvSpPr txBox="1"/>
          <p:nvPr>
            <p:ph type="title"/>
          </p:nvPr>
        </p:nvSpPr>
        <p:spPr>
          <a:xfrm>
            <a:off x="468763" y="174382"/>
            <a:ext cx="3737700" cy="55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600" name="Google Shape;600;p37"/>
          <p:cNvSpPr txBox="1"/>
          <p:nvPr>
            <p:ph idx="3" type="body"/>
          </p:nvPr>
        </p:nvSpPr>
        <p:spPr>
          <a:xfrm>
            <a:off x="4233816" y="358697"/>
            <a:ext cx="39768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38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6" name="Google Shape;606;p38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607" name="Google Shape;607;p38"/>
          <p:cNvSpPr txBox="1"/>
          <p:nvPr>
            <p:ph idx="2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608" name="Google Shape;608;p38"/>
          <p:cNvSpPr txBox="1"/>
          <p:nvPr>
            <p:ph idx="3" type="body"/>
          </p:nvPr>
        </p:nvSpPr>
        <p:spPr>
          <a:xfrm>
            <a:off x="4233816" y="358697"/>
            <a:ext cx="39768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609" name="Google Shape;609;p38"/>
          <p:cNvSpPr txBox="1"/>
          <p:nvPr>
            <p:ph type="title"/>
          </p:nvPr>
        </p:nvSpPr>
        <p:spPr>
          <a:xfrm>
            <a:off x="468763" y="174382"/>
            <a:ext cx="3737700" cy="55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39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5" name="Google Shape;615;p39"/>
          <p:cNvSpPr txBox="1"/>
          <p:nvPr>
            <p:ph idx="1" type="body"/>
          </p:nvPr>
        </p:nvSpPr>
        <p:spPr>
          <a:xfrm>
            <a:off x="3749781" y="453004"/>
            <a:ext cx="4670400" cy="404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616" name="Google Shape;616;p39"/>
          <p:cNvSpPr txBox="1"/>
          <p:nvPr>
            <p:ph idx="2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617" name="Google Shape;617;p39"/>
          <p:cNvSpPr txBox="1"/>
          <p:nvPr>
            <p:ph idx="3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618" name="Google Shape;618;p39"/>
          <p:cNvSpPr txBox="1"/>
          <p:nvPr>
            <p:ph idx="4" type="body"/>
          </p:nvPr>
        </p:nvSpPr>
        <p:spPr>
          <a:xfrm>
            <a:off x="508758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619" name="Google Shape;619;p39"/>
          <p:cNvSpPr txBox="1"/>
          <p:nvPr>
            <p:ph idx="5" type="body"/>
          </p:nvPr>
        </p:nvSpPr>
        <p:spPr>
          <a:xfrm>
            <a:off x="508758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  <p:sp>
        <p:nvSpPr>
          <p:cNvPr id="620" name="Google Shape;620;p39"/>
          <p:cNvSpPr txBox="1"/>
          <p:nvPr>
            <p:ph idx="6" type="body"/>
          </p:nvPr>
        </p:nvSpPr>
        <p:spPr>
          <a:xfrm>
            <a:off x="1872617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21" name="Google Shape;621;p39"/>
          <p:cNvSpPr txBox="1"/>
          <p:nvPr>
            <p:ph idx="7" type="body"/>
          </p:nvPr>
        </p:nvSpPr>
        <p:spPr>
          <a:xfrm>
            <a:off x="1872617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22" name="Google Shape;622;p39"/>
          <p:cNvSpPr txBox="1"/>
          <p:nvPr>
            <p:ph idx="8" type="body"/>
          </p:nvPr>
        </p:nvSpPr>
        <p:spPr>
          <a:xfrm>
            <a:off x="3236476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23" name="Google Shape;623;p39"/>
          <p:cNvSpPr txBox="1"/>
          <p:nvPr>
            <p:ph idx="9" type="body"/>
          </p:nvPr>
        </p:nvSpPr>
        <p:spPr>
          <a:xfrm>
            <a:off x="3236476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24" name="Google Shape;624;p39"/>
          <p:cNvSpPr txBox="1"/>
          <p:nvPr>
            <p:ph idx="13" type="body"/>
          </p:nvPr>
        </p:nvSpPr>
        <p:spPr>
          <a:xfrm>
            <a:off x="4600335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25" name="Google Shape;625;p39"/>
          <p:cNvSpPr txBox="1"/>
          <p:nvPr>
            <p:ph idx="14" type="body"/>
          </p:nvPr>
        </p:nvSpPr>
        <p:spPr>
          <a:xfrm>
            <a:off x="4600335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26" name="Google Shape;626;p39"/>
          <p:cNvSpPr txBox="1"/>
          <p:nvPr>
            <p:ph idx="15" type="body"/>
          </p:nvPr>
        </p:nvSpPr>
        <p:spPr>
          <a:xfrm>
            <a:off x="5964194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27" name="Google Shape;627;p39"/>
          <p:cNvSpPr txBox="1"/>
          <p:nvPr>
            <p:ph idx="16" type="body"/>
          </p:nvPr>
        </p:nvSpPr>
        <p:spPr>
          <a:xfrm>
            <a:off x="5964194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28" name="Google Shape;628;p39"/>
          <p:cNvSpPr txBox="1"/>
          <p:nvPr>
            <p:ph idx="17" type="body"/>
          </p:nvPr>
        </p:nvSpPr>
        <p:spPr>
          <a:xfrm>
            <a:off x="7328053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29" name="Google Shape;629;p39"/>
          <p:cNvSpPr txBox="1"/>
          <p:nvPr>
            <p:ph idx="18" type="body"/>
          </p:nvPr>
        </p:nvSpPr>
        <p:spPr>
          <a:xfrm>
            <a:off x="7328053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30" name="Google Shape;630;p39"/>
          <p:cNvSpPr txBox="1"/>
          <p:nvPr>
            <p:ph idx="19" type="body"/>
          </p:nvPr>
        </p:nvSpPr>
        <p:spPr>
          <a:xfrm>
            <a:off x="224255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31" name="Google Shape;631;p39"/>
          <p:cNvSpPr txBox="1"/>
          <p:nvPr>
            <p:ph idx="20" type="body"/>
          </p:nvPr>
        </p:nvSpPr>
        <p:spPr>
          <a:xfrm>
            <a:off x="224255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32" name="Google Shape;632;p39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633" name="Google Shape;633;p39"/>
          <p:cNvSpPr txBox="1"/>
          <p:nvPr>
            <p:ph idx="21" type="body"/>
          </p:nvPr>
        </p:nvSpPr>
        <p:spPr>
          <a:xfrm>
            <a:off x="1588114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34" name="Google Shape;634;p39"/>
          <p:cNvSpPr txBox="1"/>
          <p:nvPr>
            <p:ph idx="22" type="body"/>
          </p:nvPr>
        </p:nvSpPr>
        <p:spPr>
          <a:xfrm>
            <a:off x="1588114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35" name="Google Shape;635;p39"/>
          <p:cNvSpPr txBox="1"/>
          <p:nvPr>
            <p:ph idx="23" type="body"/>
          </p:nvPr>
        </p:nvSpPr>
        <p:spPr>
          <a:xfrm>
            <a:off x="2951973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36" name="Google Shape;636;p39"/>
          <p:cNvSpPr txBox="1"/>
          <p:nvPr>
            <p:ph idx="24" type="body"/>
          </p:nvPr>
        </p:nvSpPr>
        <p:spPr>
          <a:xfrm>
            <a:off x="2951973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37" name="Google Shape;637;p39"/>
          <p:cNvSpPr txBox="1"/>
          <p:nvPr>
            <p:ph idx="25" type="body"/>
          </p:nvPr>
        </p:nvSpPr>
        <p:spPr>
          <a:xfrm>
            <a:off x="4315832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38" name="Google Shape;638;p39"/>
          <p:cNvSpPr txBox="1"/>
          <p:nvPr>
            <p:ph idx="26" type="body"/>
          </p:nvPr>
        </p:nvSpPr>
        <p:spPr>
          <a:xfrm>
            <a:off x="4315832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39" name="Google Shape;639;p39"/>
          <p:cNvSpPr txBox="1"/>
          <p:nvPr>
            <p:ph idx="27" type="body"/>
          </p:nvPr>
        </p:nvSpPr>
        <p:spPr>
          <a:xfrm>
            <a:off x="5679691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40" name="Google Shape;640;p39"/>
          <p:cNvSpPr txBox="1"/>
          <p:nvPr>
            <p:ph idx="28" type="body"/>
          </p:nvPr>
        </p:nvSpPr>
        <p:spPr>
          <a:xfrm>
            <a:off x="5679691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641" name="Google Shape;641;p39"/>
          <p:cNvSpPr txBox="1"/>
          <p:nvPr>
            <p:ph idx="29" type="body"/>
          </p:nvPr>
        </p:nvSpPr>
        <p:spPr>
          <a:xfrm>
            <a:off x="7043550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DATE</a:t>
            </a:r>
            <a:endParaRPr/>
          </a:p>
        </p:txBody>
      </p:sp>
      <p:sp>
        <p:nvSpPr>
          <p:cNvPr id="642" name="Google Shape;642;p39"/>
          <p:cNvSpPr txBox="1"/>
          <p:nvPr>
            <p:ph idx="30" type="body"/>
          </p:nvPr>
        </p:nvSpPr>
        <p:spPr>
          <a:xfrm>
            <a:off x="7043550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40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8" name="Google Shape;648;p40"/>
          <p:cNvSpPr txBox="1"/>
          <p:nvPr>
            <p:ph idx="1" type="body"/>
          </p:nvPr>
        </p:nvSpPr>
        <p:spPr>
          <a:xfrm>
            <a:off x="3749781" y="453004"/>
            <a:ext cx="4670400" cy="404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649" name="Google Shape;649;p40"/>
          <p:cNvSpPr txBox="1"/>
          <p:nvPr>
            <p:ph idx="2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650" name="Google Shape;650;p40"/>
          <p:cNvSpPr txBox="1"/>
          <p:nvPr>
            <p:ph idx="3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651" name="Google Shape;651;p40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652" name="Google Shape;652;p40"/>
          <p:cNvSpPr txBox="1"/>
          <p:nvPr>
            <p:ph idx="4" type="body"/>
          </p:nvPr>
        </p:nvSpPr>
        <p:spPr>
          <a:xfrm>
            <a:off x="508758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653" name="Google Shape;653;p40"/>
          <p:cNvSpPr txBox="1"/>
          <p:nvPr>
            <p:ph idx="5" type="body"/>
          </p:nvPr>
        </p:nvSpPr>
        <p:spPr>
          <a:xfrm>
            <a:off x="508758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  <p:sp>
        <p:nvSpPr>
          <p:cNvPr id="654" name="Google Shape;654;p40"/>
          <p:cNvSpPr txBox="1"/>
          <p:nvPr>
            <p:ph idx="6" type="body"/>
          </p:nvPr>
        </p:nvSpPr>
        <p:spPr>
          <a:xfrm>
            <a:off x="1872617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55" name="Google Shape;655;p40"/>
          <p:cNvSpPr txBox="1"/>
          <p:nvPr>
            <p:ph idx="7" type="body"/>
          </p:nvPr>
        </p:nvSpPr>
        <p:spPr>
          <a:xfrm>
            <a:off x="1872617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56" name="Google Shape;656;p40"/>
          <p:cNvSpPr txBox="1"/>
          <p:nvPr>
            <p:ph idx="8" type="body"/>
          </p:nvPr>
        </p:nvSpPr>
        <p:spPr>
          <a:xfrm>
            <a:off x="3236476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57" name="Google Shape;657;p40"/>
          <p:cNvSpPr txBox="1"/>
          <p:nvPr>
            <p:ph idx="9" type="body"/>
          </p:nvPr>
        </p:nvSpPr>
        <p:spPr>
          <a:xfrm>
            <a:off x="3236476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58" name="Google Shape;658;p40"/>
          <p:cNvSpPr txBox="1"/>
          <p:nvPr>
            <p:ph idx="13" type="body"/>
          </p:nvPr>
        </p:nvSpPr>
        <p:spPr>
          <a:xfrm>
            <a:off x="4600335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59" name="Google Shape;659;p40"/>
          <p:cNvSpPr txBox="1"/>
          <p:nvPr>
            <p:ph idx="14" type="body"/>
          </p:nvPr>
        </p:nvSpPr>
        <p:spPr>
          <a:xfrm>
            <a:off x="4600335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60" name="Google Shape;660;p40"/>
          <p:cNvSpPr txBox="1"/>
          <p:nvPr>
            <p:ph idx="15" type="body"/>
          </p:nvPr>
        </p:nvSpPr>
        <p:spPr>
          <a:xfrm>
            <a:off x="5964194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61" name="Google Shape;661;p40"/>
          <p:cNvSpPr txBox="1"/>
          <p:nvPr>
            <p:ph idx="16" type="body"/>
          </p:nvPr>
        </p:nvSpPr>
        <p:spPr>
          <a:xfrm>
            <a:off x="5964194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62" name="Google Shape;662;p40"/>
          <p:cNvSpPr txBox="1"/>
          <p:nvPr>
            <p:ph idx="17" type="body"/>
          </p:nvPr>
        </p:nvSpPr>
        <p:spPr>
          <a:xfrm>
            <a:off x="7328053" y="1350042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63" name="Google Shape;663;p40"/>
          <p:cNvSpPr txBox="1"/>
          <p:nvPr>
            <p:ph idx="18" type="body"/>
          </p:nvPr>
        </p:nvSpPr>
        <p:spPr>
          <a:xfrm>
            <a:off x="7328053" y="1553251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64" name="Google Shape;664;p40"/>
          <p:cNvSpPr txBox="1"/>
          <p:nvPr>
            <p:ph idx="19" type="body"/>
          </p:nvPr>
        </p:nvSpPr>
        <p:spPr>
          <a:xfrm>
            <a:off x="224255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65" name="Google Shape;665;p40"/>
          <p:cNvSpPr txBox="1"/>
          <p:nvPr>
            <p:ph idx="20" type="body"/>
          </p:nvPr>
        </p:nvSpPr>
        <p:spPr>
          <a:xfrm>
            <a:off x="224255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66" name="Google Shape;666;p40"/>
          <p:cNvSpPr txBox="1"/>
          <p:nvPr>
            <p:ph idx="21" type="body"/>
          </p:nvPr>
        </p:nvSpPr>
        <p:spPr>
          <a:xfrm>
            <a:off x="1588114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67" name="Google Shape;667;p40"/>
          <p:cNvSpPr txBox="1"/>
          <p:nvPr>
            <p:ph idx="22" type="body"/>
          </p:nvPr>
        </p:nvSpPr>
        <p:spPr>
          <a:xfrm>
            <a:off x="1588114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68" name="Google Shape;668;p40"/>
          <p:cNvSpPr txBox="1"/>
          <p:nvPr>
            <p:ph idx="23" type="body"/>
          </p:nvPr>
        </p:nvSpPr>
        <p:spPr>
          <a:xfrm>
            <a:off x="2951973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69" name="Google Shape;669;p40"/>
          <p:cNvSpPr txBox="1"/>
          <p:nvPr>
            <p:ph idx="24" type="body"/>
          </p:nvPr>
        </p:nvSpPr>
        <p:spPr>
          <a:xfrm>
            <a:off x="2951973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70" name="Google Shape;670;p40"/>
          <p:cNvSpPr txBox="1"/>
          <p:nvPr>
            <p:ph idx="25" type="body"/>
          </p:nvPr>
        </p:nvSpPr>
        <p:spPr>
          <a:xfrm>
            <a:off x="4315832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71" name="Google Shape;671;p40"/>
          <p:cNvSpPr txBox="1"/>
          <p:nvPr>
            <p:ph idx="26" type="body"/>
          </p:nvPr>
        </p:nvSpPr>
        <p:spPr>
          <a:xfrm>
            <a:off x="4315832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72" name="Google Shape;672;p40"/>
          <p:cNvSpPr txBox="1"/>
          <p:nvPr>
            <p:ph idx="27" type="body"/>
          </p:nvPr>
        </p:nvSpPr>
        <p:spPr>
          <a:xfrm>
            <a:off x="5679691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73" name="Google Shape;673;p40"/>
          <p:cNvSpPr txBox="1"/>
          <p:nvPr>
            <p:ph idx="28" type="body"/>
          </p:nvPr>
        </p:nvSpPr>
        <p:spPr>
          <a:xfrm>
            <a:off x="5679691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  <p:sp>
        <p:nvSpPr>
          <p:cNvPr id="674" name="Google Shape;674;p40"/>
          <p:cNvSpPr txBox="1"/>
          <p:nvPr>
            <p:ph idx="29" type="body"/>
          </p:nvPr>
        </p:nvSpPr>
        <p:spPr>
          <a:xfrm>
            <a:off x="7043550" y="3189343"/>
            <a:ext cx="1121400" cy="206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DATE</a:t>
            </a:r>
            <a:endParaRPr/>
          </a:p>
        </p:txBody>
      </p:sp>
      <p:sp>
        <p:nvSpPr>
          <p:cNvPr id="675" name="Google Shape;675;p40"/>
          <p:cNvSpPr txBox="1"/>
          <p:nvPr>
            <p:ph idx="30" type="body"/>
          </p:nvPr>
        </p:nvSpPr>
        <p:spPr>
          <a:xfrm>
            <a:off x="7043550" y="3392552"/>
            <a:ext cx="1121400" cy="1080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4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Description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41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1" name="Google Shape;681;p41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682" name="Google Shape;682;p41"/>
          <p:cNvSpPr txBox="1"/>
          <p:nvPr>
            <p:ph idx="2" type="body"/>
          </p:nvPr>
        </p:nvSpPr>
        <p:spPr>
          <a:xfrm>
            <a:off x="587709" y="1560559"/>
            <a:ext cx="36036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683" name="Google Shape;683;p41"/>
          <p:cNvSpPr txBox="1"/>
          <p:nvPr>
            <p:ph idx="3" type="body"/>
          </p:nvPr>
        </p:nvSpPr>
        <p:spPr>
          <a:xfrm>
            <a:off x="588509" y="2224591"/>
            <a:ext cx="3602100" cy="231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41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685" name="Google Shape;685;p41"/>
          <p:cNvSpPr txBox="1"/>
          <p:nvPr>
            <p:ph idx="4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686" name="Google Shape;686;p41"/>
          <p:cNvSpPr txBox="1"/>
          <p:nvPr>
            <p:ph idx="5" type="body"/>
          </p:nvPr>
        </p:nvSpPr>
        <p:spPr>
          <a:xfrm>
            <a:off x="4684298" y="1553529"/>
            <a:ext cx="36036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687" name="Google Shape;687;p41"/>
          <p:cNvSpPr txBox="1"/>
          <p:nvPr>
            <p:ph idx="6" type="body"/>
          </p:nvPr>
        </p:nvSpPr>
        <p:spPr>
          <a:xfrm>
            <a:off x="4685098" y="2217561"/>
            <a:ext cx="3602100" cy="231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41"/>
          <p:cNvSpPr txBox="1"/>
          <p:nvPr>
            <p:ph idx="7" type="body"/>
          </p:nvPr>
        </p:nvSpPr>
        <p:spPr>
          <a:xfrm>
            <a:off x="3746622" y="459960"/>
            <a:ext cx="46704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42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4" name="Google Shape;694;p42"/>
          <p:cNvSpPr txBox="1"/>
          <p:nvPr>
            <p:ph idx="1" type="body"/>
          </p:nvPr>
        </p:nvSpPr>
        <p:spPr>
          <a:xfrm>
            <a:off x="2983470" y="1546498"/>
            <a:ext cx="2414400" cy="38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695" name="Google Shape;695;p42"/>
          <p:cNvSpPr txBox="1"/>
          <p:nvPr>
            <p:ph idx="2" type="body"/>
          </p:nvPr>
        </p:nvSpPr>
        <p:spPr>
          <a:xfrm>
            <a:off x="481262" y="1383700"/>
            <a:ext cx="2068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696" name="Google Shape;696;p42"/>
          <p:cNvSpPr txBox="1"/>
          <p:nvPr>
            <p:ph idx="3" type="body"/>
          </p:nvPr>
        </p:nvSpPr>
        <p:spPr>
          <a:xfrm>
            <a:off x="2983470" y="2975224"/>
            <a:ext cx="2414400" cy="38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697" name="Google Shape;697;p42"/>
          <p:cNvSpPr txBox="1"/>
          <p:nvPr>
            <p:ph idx="4" type="body"/>
          </p:nvPr>
        </p:nvSpPr>
        <p:spPr>
          <a:xfrm>
            <a:off x="6109157" y="1539461"/>
            <a:ext cx="2414400" cy="132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42"/>
          <p:cNvSpPr txBox="1"/>
          <p:nvPr>
            <p:ph idx="5" type="body"/>
          </p:nvPr>
        </p:nvSpPr>
        <p:spPr>
          <a:xfrm>
            <a:off x="6109157" y="2979179"/>
            <a:ext cx="2414400" cy="132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42"/>
          <p:cNvSpPr txBox="1"/>
          <p:nvPr>
            <p:ph idx="6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700" name="Google Shape;700;p42"/>
          <p:cNvSpPr txBox="1"/>
          <p:nvPr>
            <p:ph idx="7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701" name="Google Shape;701;p42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43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7" name="Google Shape;707;p43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708" name="Google Shape;708;p43"/>
          <p:cNvSpPr txBox="1"/>
          <p:nvPr>
            <p:ph idx="2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709" name="Google Shape;709;p43"/>
          <p:cNvSpPr txBox="1"/>
          <p:nvPr>
            <p:ph idx="3" type="body"/>
          </p:nvPr>
        </p:nvSpPr>
        <p:spPr>
          <a:xfrm>
            <a:off x="587709" y="1560559"/>
            <a:ext cx="22608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10" name="Google Shape;710;p43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11" name="Google Shape;711;p43"/>
          <p:cNvSpPr txBox="1"/>
          <p:nvPr>
            <p:ph idx="4" type="body"/>
          </p:nvPr>
        </p:nvSpPr>
        <p:spPr>
          <a:xfrm>
            <a:off x="588509" y="2224591"/>
            <a:ext cx="2259900" cy="231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43"/>
          <p:cNvSpPr txBox="1"/>
          <p:nvPr>
            <p:ph idx="5" type="body"/>
          </p:nvPr>
        </p:nvSpPr>
        <p:spPr>
          <a:xfrm>
            <a:off x="3494870" y="1553529"/>
            <a:ext cx="22608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13" name="Google Shape;713;p43"/>
          <p:cNvSpPr txBox="1"/>
          <p:nvPr>
            <p:ph idx="6" type="body"/>
          </p:nvPr>
        </p:nvSpPr>
        <p:spPr>
          <a:xfrm>
            <a:off x="3495670" y="2217561"/>
            <a:ext cx="2259900" cy="231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43"/>
          <p:cNvSpPr txBox="1"/>
          <p:nvPr>
            <p:ph idx="7" type="body"/>
          </p:nvPr>
        </p:nvSpPr>
        <p:spPr>
          <a:xfrm>
            <a:off x="6282281" y="1553529"/>
            <a:ext cx="22608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15" name="Google Shape;715;p43"/>
          <p:cNvSpPr txBox="1"/>
          <p:nvPr>
            <p:ph idx="8" type="body"/>
          </p:nvPr>
        </p:nvSpPr>
        <p:spPr>
          <a:xfrm>
            <a:off x="6283081" y="2217561"/>
            <a:ext cx="2259900" cy="231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43"/>
          <p:cNvSpPr txBox="1"/>
          <p:nvPr>
            <p:ph idx="9" type="body"/>
          </p:nvPr>
        </p:nvSpPr>
        <p:spPr>
          <a:xfrm>
            <a:off x="3746622" y="459960"/>
            <a:ext cx="46704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44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2" name="Google Shape;722;p44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723" name="Google Shape;723;p44"/>
          <p:cNvSpPr txBox="1"/>
          <p:nvPr>
            <p:ph idx="2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724" name="Google Shape;724;p44"/>
          <p:cNvSpPr txBox="1"/>
          <p:nvPr>
            <p:ph idx="3" type="body"/>
          </p:nvPr>
        </p:nvSpPr>
        <p:spPr>
          <a:xfrm>
            <a:off x="600125" y="3243462"/>
            <a:ext cx="2486700" cy="401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25" name="Google Shape;725;p44"/>
          <p:cNvSpPr txBox="1"/>
          <p:nvPr>
            <p:ph idx="4" type="body"/>
          </p:nvPr>
        </p:nvSpPr>
        <p:spPr>
          <a:xfrm>
            <a:off x="600971" y="3675738"/>
            <a:ext cx="24858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44"/>
          <p:cNvSpPr txBox="1"/>
          <p:nvPr>
            <p:ph idx="5" type="body"/>
          </p:nvPr>
        </p:nvSpPr>
        <p:spPr>
          <a:xfrm>
            <a:off x="3324534" y="2837542"/>
            <a:ext cx="2486700" cy="401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27" name="Google Shape;727;p44"/>
          <p:cNvSpPr txBox="1"/>
          <p:nvPr>
            <p:ph idx="6" type="body"/>
          </p:nvPr>
        </p:nvSpPr>
        <p:spPr>
          <a:xfrm>
            <a:off x="3325380" y="3276216"/>
            <a:ext cx="24858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44"/>
          <p:cNvSpPr txBox="1"/>
          <p:nvPr>
            <p:ph idx="7" type="body"/>
          </p:nvPr>
        </p:nvSpPr>
        <p:spPr>
          <a:xfrm>
            <a:off x="6064355" y="2430806"/>
            <a:ext cx="2486700" cy="401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29" name="Google Shape;729;p44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30" name="Google Shape;730;p44"/>
          <p:cNvSpPr txBox="1"/>
          <p:nvPr>
            <p:ph idx="8" type="body"/>
          </p:nvPr>
        </p:nvSpPr>
        <p:spPr>
          <a:xfrm>
            <a:off x="6065329" y="2863082"/>
            <a:ext cx="24858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44"/>
          <p:cNvSpPr txBox="1"/>
          <p:nvPr>
            <p:ph idx="9" type="body"/>
          </p:nvPr>
        </p:nvSpPr>
        <p:spPr>
          <a:xfrm>
            <a:off x="3746622" y="459960"/>
            <a:ext cx="46704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45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7" name="Google Shape;737;p45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738" name="Google Shape;738;p45"/>
          <p:cNvSpPr txBox="1"/>
          <p:nvPr>
            <p:ph idx="2" type="body"/>
          </p:nvPr>
        </p:nvSpPr>
        <p:spPr>
          <a:xfrm>
            <a:off x="3746622" y="459960"/>
            <a:ext cx="46704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739" name="Google Shape;739;p45"/>
          <p:cNvSpPr txBox="1"/>
          <p:nvPr>
            <p:ph idx="3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740" name="Google Shape;740;p45"/>
          <p:cNvSpPr txBox="1"/>
          <p:nvPr>
            <p:ph idx="4" type="body"/>
          </p:nvPr>
        </p:nvSpPr>
        <p:spPr>
          <a:xfrm>
            <a:off x="600125" y="3243462"/>
            <a:ext cx="2486700" cy="401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41" name="Google Shape;741;p45"/>
          <p:cNvSpPr txBox="1"/>
          <p:nvPr>
            <p:ph idx="5" type="body"/>
          </p:nvPr>
        </p:nvSpPr>
        <p:spPr>
          <a:xfrm>
            <a:off x="3324534" y="2837542"/>
            <a:ext cx="2486700" cy="401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42" name="Google Shape;742;p45"/>
          <p:cNvSpPr txBox="1"/>
          <p:nvPr>
            <p:ph idx="6" type="body"/>
          </p:nvPr>
        </p:nvSpPr>
        <p:spPr>
          <a:xfrm>
            <a:off x="3325380" y="3276216"/>
            <a:ext cx="24858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45"/>
          <p:cNvSpPr txBox="1"/>
          <p:nvPr>
            <p:ph idx="7" type="body"/>
          </p:nvPr>
        </p:nvSpPr>
        <p:spPr>
          <a:xfrm>
            <a:off x="6064355" y="2430806"/>
            <a:ext cx="2486700" cy="401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44" name="Google Shape;744;p45"/>
          <p:cNvSpPr txBox="1"/>
          <p:nvPr>
            <p:ph idx="8" type="body"/>
          </p:nvPr>
        </p:nvSpPr>
        <p:spPr>
          <a:xfrm>
            <a:off x="6065329" y="2863082"/>
            <a:ext cx="24858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45"/>
          <p:cNvSpPr txBox="1"/>
          <p:nvPr>
            <p:ph idx="9" type="body"/>
          </p:nvPr>
        </p:nvSpPr>
        <p:spPr>
          <a:xfrm>
            <a:off x="600971" y="3675738"/>
            <a:ext cx="24858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45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8"/>
          <p:cNvSpPr/>
          <p:nvPr>
            <p:ph idx="2" type="media"/>
          </p:nvPr>
        </p:nvSpPr>
        <p:spPr>
          <a:xfrm>
            <a:off x="4457701" y="384947"/>
            <a:ext cx="4104900" cy="4090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28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4" name="Google Shape;504;p28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28"/>
          <p:cNvSpPr txBox="1"/>
          <p:nvPr>
            <p:ph idx="3" type="body"/>
          </p:nvPr>
        </p:nvSpPr>
        <p:spPr>
          <a:xfrm>
            <a:off x="481262" y="2092658"/>
            <a:ext cx="31644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28"/>
          <p:cNvSpPr txBox="1"/>
          <p:nvPr>
            <p:ph idx="4" type="body"/>
          </p:nvPr>
        </p:nvSpPr>
        <p:spPr>
          <a:xfrm>
            <a:off x="481993" y="2556180"/>
            <a:ext cx="3164400" cy="1919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28"/>
          <p:cNvSpPr txBox="1"/>
          <p:nvPr>
            <p:ph idx="5" type="body"/>
          </p:nvPr>
        </p:nvSpPr>
        <p:spPr>
          <a:xfrm>
            <a:off x="468763" y="1201686"/>
            <a:ext cx="2068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28"/>
          <p:cNvSpPr txBox="1"/>
          <p:nvPr>
            <p:ph idx="6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28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46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2" name="Google Shape;752;p46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753" name="Google Shape;753;p46"/>
          <p:cNvSpPr txBox="1"/>
          <p:nvPr>
            <p:ph idx="3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754" name="Google Shape;754;p46"/>
          <p:cNvSpPr txBox="1"/>
          <p:nvPr>
            <p:ph idx="4" type="body"/>
          </p:nvPr>
        </p:nvSpPr>
        <p:spPr>
          <a:xfrm>
            <a:off x="564958" y="3193058"/>
            <a:ext cx="1435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200"/>
              <a:t>HEADLINE</a:t>
            </a:r>
            <a:endParaRPr/>
          </a:p>
        </p:txBody>
      </p:sp>
      <p:sp>
        <p:nvSpPr>
          <p:cNvPr id="755" name="Google Shape;755;p46"/>
          <p:cNvSpPr txBox="1"/>
          <p:nvPr>
            <p:ph type="title"/>
          </p:nvPr>
        </p:nvSpPr>
        <p:spPr>
          <a:xfrm>
            <a:off x="468762" y="174382"/>
            <a:ext cx="38022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56" name="Google Shape;756;p46"/>
          <p:cNvSpPr txBox="1"/>
          <p:nvPr>
            <p:ph idx="5" type="body"/>
          </p:nvPr>
        </p:nvSpPr>
        <p:spPr>
          <a:xfrm>
            <a:off x="565804" y="3657814"/>
            <a:ext cx="14352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46"/>
          <p:cNvSpPr txBox="1"/>
          <p:nvPr>
            <p:ph idx="6" type="body"/>
          </p:nvPr>
        </p:nvSpPr>
        <p:spPr>
          <a:xfrm>
            <a:off x="4371158" y="354991"/>
            <a:ext cx="40458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758" name="Google Shape;758;p46"/>
          <p:cNvSpPr txBox="1"/>
          <p:nvPr>
            <p:ph idx="7" type="body"/>
          </p:nvPr>
        </p:nvSpPr>
        <p:spPr>
          <a:xfrm>
            <a:off x="2209120" y="3193058"/>
            <a:ext cx="1435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200"/>
              <a:t>HEADLINE</a:t>
            </a:r>
            <a:endParaRPr/>
          </a:p>
        </p:txBody>
      </p:sp>
      <p:sp>
        <p:nvSpPr>
          <p:cNvPr id="759" name="Google Shape;759;p46"/>
          <p:cNvSpPr txBox="1"/>
          <p:nvPr>
            <p:ph idx="8" type="body"/>
          </p:nvPr>
        </p:nvSpPr>
        <p:spPr>
          <a:xfrm>
            <a:off x="2209966" y="3657814"/>
            <a:ext cx="14352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46"/>
          <p:cNvSpPr txBox="1"/>
          <p:nvPr>
            <p:ph idx="9" type="body"/>
          </p:nvPr>
        </p:nvSpPr>
        <p:spPr>
          <a:xfrm>
            <a:off x="3853282" y="3193058"/>
            <a:ext cx="1435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200"/>
              <a:t>HEADLINE</a:t>
            </a:r>
            <a:endParaRPr/>
          </a:p>
        </p:txBody>
      </p:sp>
      <p:sp>
        <p:nvSpPr>
          <p:cNvPr id="761" name="Google Shape;761;p46"/>
          <p:cNvSpPr txBox="1"/>
          <p:nvPr>
            <p:ph idx="13" type="body"/>
          </p:nvPr>
        </p:nvSpPr>
        <p:spPr>
          <a:xfrm>
            <a:off x="3854128" y="3657814"/>
            <a:ext cx="14352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46"/>
          <p:cNvSpPr txBox="1"/>
          <p:nvPr>
            <p:ph idx="14" type="body"/>
          </p:nvPr>
        </p:nvSpPr>
        <p:spPr>
          <a:xfrm>
            <a:off x="5471067" y="3193058"/>
            <a:ext cx="1435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200"/>
              <a:t>HEADLINE</a:t>
            </a:r>
            <a:endParaRPr/>
          </a:p>
        </p:txBody>
      </p:sp>
      <p:sp>
        <p:nvSpPr>
          <p:cNvPr id="763" name="Google Shape;763;p46"/>
          <p:cNvSpPr txBox="1"/>
          <p:nvPr>
            <p:ph idx="15" type="body"/>
          </p:nvPr>
        </p:nvSpPr>
        <p:spPr>
          <a:xfrm>
            <a:off x="5471913" y="3657814"/>
            <a:ext cx="14352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46"/>
          <p:cNvSpPr txBox="1"/>
          <p:nvPr>
            <p:ph idx="16" type="body"/>
          </p:nvPr>
        </p:nvSpPr>
        <p:spPr>
          <a:xfrm>
            <a:off x="7114671" y="2768900"/>
            <a:ext cx="1435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1666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200"/>
              <a:t>HEADLINE</a:t>
            </a:r>
            <a:endParaRPr/>
          </a:p>
        </p:txBody>
      </p:sp>
      <p:sp>
        <p:nvSpPr>
          <p:cNvPr id="765" name="Google Shape;765;p46"/>
          <p:cNvSpPr txBox="1"/>
          <p:nvPr>
            <p:ph idx="17" type="body"/>
          </p:nvPr>
        </p:nvSpPr>
        <p:spPr>
          <a:xfrm>
            <a:off x="7115517" y="3233656"/>
            <a:ext cx="1435200" cy="868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47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1" name="Google Shape;771;p47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772" name="Google Shape;772;p47"/>
          <p:cNvSpPr txBox="1"/>
          <p:nvPr>
            <p:ph idx="3" type="body"/>
          </p:nvPr>
        </p:nvSpPr>
        <p:spPr>
          <a:xfrm>
            <a:off x="476460" y="1654303"/>
            <a:ext cx="25029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73" name="Google Shape;773;p47"/>
          <p:cNvSpPr txBox="1"/>
          <p:nvPr>
            <p:ph idx="4" type="body"/>
          </p:nvPr>
        </p:nvSpPr>
        <p:spPr>
          <a:xfrm>
            <a:off x="476460" y="2117824"/>
            <a:ext cx="2502000" cy="2252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47"/>
          <p:cNvSpPr/>
          <p:nvPr>
            <p:ph idx="2" type="media"/>
          </p:nvPr>
        </p:nvSpPr>
        <p:spPr>
          <a:xfrm>
            <a:off x="3746622" y="1654303"/>
            <a:ext cx="4670400" cy="2710800"/>
          </a:xfrm>
          <a:prstGeom prst="rect">
            <a:avLst/>
          </a:prstGeom>
          <a:solidFill>
            <a:srgbClr val="F5EFDF"/>
          </a:solidFill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latin typeface="Geist"/>
                <a:ea typeface="Geist"/>
                <a:cs typeface="Geist"/>
                <a:sym typeface="Geist"/>
              </a:rPr>
              <a:t>IMAGE OR CHART GOES HERE</a:t>
            </a:r>
            <a:endParaRPr>
              <a:latin typeface="Geist"/>
              <a:ea typeface="Geist"/>
              <a:cs typeface="Geist"/>
              <a:sym typeface="Geist"/>
            </a:endParaRPr>
          </a:p>
        </p:txBody>
      </p:sp>
      <p:sp>
        <p:nvSpPr>
          <p:cNvPr id="775" name="Google Shape;775;p47"/>
          <p:cNvSpPr txBox="1"/>
          <p:nvPr>
            <p:ph idx="5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776" name="Google Shape;776;p47"/>
          <p:cNvSpPr txBox="1"/>
          <p:nvPr>
            <p:ph idx="6" type="body"/>
          </p:nvPr>
        </p:nvSpPr>
        <p:spPr>
          <a:xfrm>
            <a:off x="3746622" y="459960"/>
            <a:ext cx="46704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777" name="Google Shape;777;p47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48"/>
          <p:cNvSpPr/>
          <p:nvPr>
            <p:ph idx="4" type="media"/>
          </p:nvPr>
        </p:nvSpPr>
        <p:spPr>
          <a:xfrm>
            <a:off x="481262" y="1654303"/>
            <a:ext cx="4670400" cy="2710800"/>
          </a:xfrm>
          <a:prstGeom prst="rect">
            <a:avLst/>
          </a:prstGeom>
          <a:solidFill>
            <a:srgbClr val="F5EFDF"/>
          </a:solidFill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latin typeface="Geist"/>
                <a:ea typeface="Geist"/>
                <a:cs typeface="Geist"/>
                <a:sym typeface="Geist"/>
              </a:rPr>
              <a:t>IMAGE OR CHART GOES HERE</a:t>
            </a:r>
            <a:endParaRPr>
              <a:latin typeface="Geist"/>
              <a:ea typeface="Geist"/>
              <a:cs typeface="Geist"/>
              <a:sym typeface="Geist"/>
            </a:endParaRPr>
          </a:p>
        </p:txBody>
      </p:sp>
      <p:sp>
        <p:nvSpPr>
          <p:cNvPr id="783" name="Google Shape;783;p48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4" name="Google Shape;784;p48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48"/>
          <p:cNvSpPr txBox="1"/>
          <p:nvPr>
            <p:ph idx="2" type="body"/>
          </p:nvPr>
        </p:nvSpPr>
        <p:spPr>
          <a:xfrm>
            <a:off x="5914047" y="1654303"/>
            <a:ext cx="25029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86" name="Google Shape;786;p48"/>
          <p:cNvSpPr txBox="1"/>
          <p:nvPr>
            <p:ph idx="3" type="body"/>
          </p:nvPr>
        </p:nvSpPr>
        <p:spPr>
          <a:xfrm>
            <a:off x="5914779" y="2117825"/>
            <a:ext cx="2502000" cy="2252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48"/>
          <p:cNvSpPr txBox="1"/>
          <p:nvPr>
            <p:ph idx="5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788" name="Google Shape;788;p48"/>
          <p:cNvSpPr txBox="1"/>
          <p:nvPr>
            <p:ph idx="6" type="body"/>
          </p:nvPr>
        </p:nvSpPr>
        <p:spPr>
          <a:xfrm>
            <a:off x="3746622" y="459960"/>
            <a:ext cx="46704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789" name="Google Shape;789;p48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49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5" name="Google Shape;795;p49"/>
          <p:cNvSpPr txBox="1"/>
          <p:nvPr>
            <p:ph idx="1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796" name="Google Shape;796;p49"/>
          <p:cNvSpPr txBox="1"/>
          <p:nvPr>
            <p:ph idx="3" type="body"/>
          </p:nvPr>
        </p:nvSpPr>
        <p:spPr>
          <a:xfrm>
            <a:off x="481262" y="2092658"/>
            <a:ext cx="31644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  <p:sp>
        <p:nvSpPr>
          <p:cNvPr id="797" name="Google Shape;797;p49"/>
          <p:cNvSpPr txBox="1"/>
          <p:nvPr>
            <p:ph idx="4" type="body"/>
          </p:nvPr>
        </p:nvSpPr>
        <p:spPr>
          <a:xfrm>
            <a:off x="481993" y="2556180"/>
            <a:ext cx="3164400" cy="1919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49"/>
          <p:cNvSpPr/>
          <p:nvPr>
            <p:ph idx="2" type="media"/>
          </p:nvPr>
        </p:nvSpPr>
        <p:spPr>
          <a:xfrm>
            <a:off x="4457701" y="384947"/>
            <a:ext cx="4104900" cy="4090800"/>
          </a:xfrm>
          <a:prstGeom prst="rect">
            <a:avLst/>
          </a:prstGeom>
          <a:solidFill>
            <a:srgbClr val="F5EFDF"/>
          </a:solidFill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latin typeface="Geist"/>
                <a:ea typeface="Geist"/>
                <a:cs typeface="Geist"/>
                <a:sym typeface="Geist"/>
              </a:rPr>
              <a:t>IMAGE OR CHART GOES HERE</a:t>
            </a:r>
            <a:endParaRPr>
              <a:latin typeface="Geist"/>
              <a:ea typeface="Geist"/>
              <a:cs typeface="Geist"/>
              <a:sym typeface="Geist"/>
            </a:endParaRPr>
          </a:p>
        </p:txBody>
      </p:sp>
      <p:sp>
        <p:nvSpPr>
          <p:cNvPr id="799" name="Google Shape;799;p49"/>
          <p:cNvSpPr txBox="1"/>
          <p:nvPr>
            <p:ph idx="5" type="body"/>
          </p:nvPr>
        </p:nvSpPr>
        <p:spPr>
          <a:xfrm>
            <a:off x="468763" y="1201686"/>
            <a:ext cx="2068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800" name="Google Shape;800;p49"/>
          <p:cNvSpPr txBox="1"/>
          <p:nvPr>
            <p:ph idx="6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801" name="Google Shape;801;p49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Headline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50"/>
          <p:cNvSpPr txBox="1"/>
          <p:nvPr>
            <p:ph idx="1" type="body"/>
          </p:nvPr>
        </p:nvSpPr>
        <p:spPr>
          <a:xfrm>
            <a:off x="4312952" y="622289"/>
            <a:ext cx="2871600" cy="1743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rPr lang="en-US"/>
              <a:t>Contact information</a:t>
            </a:r>
            <a:endParaRPr/>
          </a:p>
        </p:txBody>
      </p:sp>
      <p:sp>
        <p:nvSpPr>
          <p:cNvPr id="807" name="Google Shape;807;p50"/>
          <p:cNvSpPr txBox="1"/>
          <p:nvPr>
            <p:ph idx="2" type="body"/>
          </p:nvPr>
        </p:nvSpPr>
        <p:spPr>
          <a:xfrm>
            <a:off x="4312952" y="2769871"/>
            <a:ext cx="2871600" cy="1743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rPr lang="en-US"/>
              <a:t>Additional information</a:t>
            </a:r>
            <a:endParaRPr/>
          </a:p>
        </p:txBody>
      </p:sp>
      <p:sp>
        <p:nvSpPr>
          <p:cNvPr id="808" name="Google Shape;808;p50"/>
          <p:cNvSpPr txBox="1"/>
          <p:nvPr>
            <p:ph type="title"/>
          </p:nvPr>
        </p:nvSpPr>
        <p:spPr>
          <a:xfrm>
            <a:off x="468763" y="2188031"/>
            <a:ext cx="3227100" cy="2265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Thank you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9"/>
          <p:cNvSpPr txBox="1"/>
          <p:nvPr>
            <p:ph idx="1" type="body"/>
          </p:nvPr>
        </p:nvSpPr>
        <p:spPr>
          <a:xfrm>
            <a:off x="209550" y="4569156"/>
            <a:ext cx="4362600" cy="388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515" name="Google Shape;515;p29"/>
          <p:cNvSpPr txBox="1"/>
          <p:nvPr>
            <p:ph idx="2" type="body"/>
          </p:nvPr>
        </p:nvSpPr>
        <p:spPr>
          <a:xfrm>
            <a:off x="7166007" y="4671838"/>
            <a:ext cx="1751700" cy="261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0"/>
          <p:cNvSpPr txBox="1"/>
          <p:nvPr>
            <p:ph idx="1" type="body"/>
          </p:nvPr>
        </p:nvSpPr>
        <p:spPr>
          <a:xfrm>
            <a:off x="7166007" y="4671838"/>
            <a:ext cx="1751700" cy="261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521" name="Google Shape;521;p30"/>
          <p:cNvSpPr txBox="1"/>
          <p:nvPr>
            <p:ph idx="2" type="body"/>
          </p:nvPr>
        </p:nvSpPr>
        <p:spPr>
          <a:xfrm>
            <a:off x="209550" y="4569156"/>
            <a:ext cx="4362600" cy="388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31"/>
          <p:cNvSpPr txBox="1"/>
          <p:nvPr>
            <p:ph idx="1" type="body"/>
          </p:nvPr>
        </p:nvSpPr>
        <p:spPr>
          <a:xfrm>
            <a:off x="105520" y="1798684"/>
            <a:ext cx="4362600" cy="388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527" name="Google Shape;527;p31"/>
          <p:cNvSpPr txBox="1"/>
          <p:nvPr>
            <p:ph idx="2" type="body"/>
          </p:nvPr>
        </p:nvSpPr>
        <p:spPr>
          <a:xfrm>
            <a:off x="7118448" y="1797650"/>
            <a:ext cx="1751700" cy="261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SUBTITLE OR DATE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2"/>
          <p:cNvSpPr txBox="1"/>
          <p:nvPr>
            <p:ph idx="1" type="body"/>
          </p:nvPr>
        </p:nvSpPr>
        <p:spPr>
          <a:xfrm>
            <a:off x="105520" y="1798684"/>
            <a:ext cx="4362600" cy="388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533" name="Google Shape;533;p32"/>
          <p:cNvSpPr txBox="1"/>
          <p:nvPr>
            <p:ph idx="2" type="body"/>
          </p:nvPr>
        </p:nvSpPr>
        <p:spPr>
          <a:xfrm>
            <a:off x="7118448" y="1797650"/>
            <a:ext cx="1751700" cy="261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SUBTITLE OR DATE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3"/>
          <p:cNvSpPr txBox="1"/>
          <p:nvPr>
            <p:ph idx="1" type="body"/>
          </p:nvPr>
        </p:nvSpPr>
        <p:spPr>
          <a:xfrm>
            <a:off x="504825" y="269254"/>
            <a:ext cx="1611600" cy="273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US"/>
              <a:t>DECK TITLE</a:t>
            </a:r>
            <a:endParaRPr/>
          </a:p>
        </p:txBody>
      </p:sp>
      <p:sp>
        <p:nvSpPr>
          <p:cNvPr id="539" name="Google Shape;539;p33"/>
          <p:cNvSpPr txBox="1"/>
          <p:nvPr>
            <p:ph idx="2" type="body"/>
          </p:nvPr>
        </p:nvSpPr>
        <p:spPr>
          <a:xfrm>
            <a:off x="504824" y="1668545"/>
            <a:ext cx="4800600" cy="2907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Section Title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4"/>
          <p:cNvSpPr txBox="1"/>
          <p:nvPr>
            <p:ph idx="1" type="body"/>
          </p:nvPr>
        </p:nvSpPr>
        <p:spPr>
          <a:xfrm>
            <a:off x="504825" y="269254"/>
            <a:ext cx="1611600" cy="273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-US"/>
              <a:t>DECK TITLE</a:t>
            </a:r>
            <a:endParaRPr/>
          </a:p>
        </p:txBody>
      </p:sp>
      <p:sp>
        <p:nvSpPr>
          <p:cNvPr id="545" name="Google Shape;545;p34"/>
          <p:cNvSpPr txBox="1"/>
          <p:nvPr>
            <p:ph idx="2" type="body"/>
          </p:nvPr>
        </p:nvSpPr>
        <p:spPr>
          <a:xfrm>
            <a:off x="504824" y="1668545"/>
            <a:ext cx="4800600" cy="2907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US"/>
              <a:t>Section</a:t>
            </a:r>
            <a:r>
              <a:rPr lang="en-US"/>
              <a:t> Title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5"/>
          <p:cNvSpPr txBox="1"/>
          <p:nvPr>
            <p:ph idx="1" type="body"/>
          </p:nvPr>
        </p:nvSpPr>
        <p:spPr>
          <a:xfrm>
            <a:off x="2983470" y="1546498"/>
            <a:ext cx="2414400" cy="38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1. POINT ONE</a:t>
            </a:r>
            <a:endParaRPr/>
          </a:p>
        </p:txBody>
      </p:sp>
      <p:sp>
        <p:nvSpPr>
          <p:cNvPr id="551" name="Google Shape;551;p35"/>
          <p:cNvSpPr txBox="1"/>
          <p:nvPr>
            <p:ph idx="2" type="body"/>
          </p:nvPr>
        </p:nvSpPr>
        <p:spPr>
          <a:xfrm>
            <a:off x="481263" y="1398306"/>
            <a:ext cx="2068200" cy="401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40"/>
              </a:spcBef>
              <a:spcAft>
                <a:spcPts val="0"/>
              </a:spcAft>
              <a:buNone/>
            </a:pPr>
            <a:r>
              <a:rPr lang="en-US"/>
              <a:t>SUBHEAD</a:t>
            </a:r>
            <a:endParaRPr/>
          </a:p>
        </p:txBody>
      </p:sp>
      <p:sp>
        <p:nvSpPr>
          <p:cNvPr id="552" name="Google Shape;552;p35"/>
          <p:cNvSpPr txBox="1"/>
          <p:nvPr>
            <p:ph idx="12" type="sldNum"/>
          </p:nvPr>
        </p:nvSpPr>
        <p:spPr>
          <a:xfrm>
            <a:off x="8713591" y="4791813"/>
            <a:ext cx="3813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3" name="Google Shape;553;p35"/>
          <p:cNvSpPr txBox="1"/>
          <p:nvPr>
            <p:ph type="title"/>
          </p:nvPr>
        </p:nvSpPr>
        <p:spPr>
          <a:xfrm>
            <a:off x="468763" y="174382"/>
            <a:ext cx="3227100" cy="972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554" name="Google Shape;554;p35"/>
          <p:cNvSpPr txBox="1"/>
          <p:nvPr>
            <p:ph idx="3" type="body"/>
          </p:nvPr>
        </p:nvSpPr>
        <p:spPr>
          <a:xfrm>
            <a:off x="2983469" y="1925525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16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  <p:sp>
        <p:nvSpPr>
          <p:cNvPr id="555" name="Google Shape;555;p35"/>
          <p:cNvSpPr txBox="1"/>
          <p:nvPr>
            <p:ph idx="4" type="body"/>
          </p:nvPr>
        </p:nvSpPr>
        <p:spPr>
          <a:xfrm>
            <a:off x="2983470" y="2455469"/>
            <a:ext cx="2414400" cy="38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2. POINT TWO</a:t>
            </a:r>
            <a:endParaRPr/>
          </a:p>
        </p:txBody>
      </p:sp>
      <p:sp>
        <p:nvSpPr>
          <p:cNvPr id="556" name="Google Shape;556;p35"/>
          <p:cNvSpPr txBox="1"/>
          <p:nvPr>
            <p:ph idx="5" type="body"/>
          </p:nvPr>
        </p:nvSpPr>
        <p:spPr>
          <a:xfrm>
            <a:off x="2983470" y="3364440"/>
            <a:ext cx="2414400" cy="38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3. POINT THREE</a:t>
            </a:r>
            <a:endParaRPr/>
          </a:p>
        </p:txBody>
      </p:sp>
      <p:sp>
        <p:nvSpPr>
          <p:cNvPr id="557" name="Google Shape;557;p35"/>
          <p:cNvSpPr txBox="1"/>
          <p:nvPr>
            <p:ph idx="6" type="body"/>
          </p:nvPr>
        </p:nvSpPr>
        <p:spPr>
          <a:xfrm>
            <a:off x="6109158" y="622290"/>
            <a:ext cx="2414400" cy="3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4. POINT FOUR</a:t>
            </a:r>
            <a:endParaRPr/>
          </a:p>
        </p:txBody>
      </p:sp>
      <p:sp>
        <p:nvSpPr>
          <p:cNvPr id="558" name="Google Shape;558;p35"/>
          <p:cNvSpPr txBox="1"/>
          <p:nvPr>
            <p:ph idx="7" type="body"/>
          </p:nvPr>
        </p:nvSpPr>
        <p:spPr>
          <a:xfrm>
            <a:off x="6109158" y="1533538"/>
            <a:ext cx="2414400" cy="3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5. POINT FIVE</a:t>
            </a:r>
            <a:endParaRPr/>
          </a:p>
        </p:txBody>
      </p:sp>
      <p:sp>
        <p:nvSpPr>
          <p:cNvPr id="559" name="Google Shape;559;p35"/>
          <p:cNvSpPr txBox="1"/>
          <p:nvPr>
            <p:ph idx="8" type="body"/>
          </p:nvPr>
        </p:nvSpPr>
        <p:spPr>
          <a:xfrm>
            <a:off x="6109158" y="2444786"/>
            <a:ext cx="2414400" cy="3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6. POINT SIX</a:t>
            </a:r>
            <a:endParaRPr/>
          </a:p>
        </p:txBody>
      </p:sp>
      <p:sp>
        <p:nvSpPr>
          <p:cNvPr id="560" name="Google Shape;560;p35"/>
          <p:cNvSpPr txBox="1"/>
          <p:nvPr>
            <p:ph idx="9" type="body"/>
          </p:nvPr>
        </p:nvSpPr>
        <p:spPr>
          <a:xfrm>
            <a:off x="6109157" y="3356034"/>
            <a:ext cx="2414400" cy="3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20"/>
              </a:spcBef>
              <a:spcAft>
                <a:spcPts val="0"/>
              </a:spcAft>
              <a:buNone/>
            </a:pPr>
            <a:r>
              <a:rPr lang="en-US"/>
              <a:t>7. POINT SEVEN</a:t>
            </a:r>
            <a:endParaRPr/>
          </a:p>
        </p:txBody>
      </p:sp>
      <p:sp>
        <p:nvSpPr>
          <p:cNvPr id="561" name="Google Shape;561;p35"/>
          <p:cNvSpPr txBox="1"/>
          <p:nvPr>
            <p:ph idx="13" type="body"/>
          </p:nvPr>
        </p:nvSpPr>
        <p:spPr>
          <a:xfrm>
            <a:off x="508758" y="4808744"/>
            <a:ext cx="2244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TITLE</a:t>
            </a:r>
            <a:endParaRPr/>
          </a:p>
        </p:txBody>
      </p:sp>
      <p:sp>
        <p:nvSpPr>
          <p:cNvPr id="562" name="Google Shape;562;p35"/>
          <p:cNvSpPr txBox="1"/>
          <p:nvPr>
            <p:ph idx="14" type="body"/>
          </p:nvPr>
        </p:nvSpPr>
        <p:spPr>
          <a:xfrm>
            <a:off x="6363186" y="4808744"/>
            <a:ext cx="2199300" cy="24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60"/>
              </a:spcBef>
              <a:spcAft>
                <a:spcPts val="0"/>
              </a:spcAft>
              <a:buNone/>
            </a:pPr>
            <a:r>
              <a:rPr lang="en-US"/>
              <a:t>DATE</a:t>
            </a:r>
            <a:endParaRPr/>
          </a:p>
        </p:txBody>
      </p:sp>
      <p:sp>
        <p:nvSpPr>
          <p:cNvPr id="563" name="Google Shape;563;p35"/>
          <p:cNvSpPr txBox="1"/>
          <p:nvPr>
            <p:ph idx="15" type="body"/>
          </p:nvPr>
        </p:nvSpPr>
        <p:spPr>
          <a:xfrm>
            <a:off x="2983468" y="2834496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16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  <p:sp>
        <p:nvSpPr>
          <p:cNvPr id="564" name="Google Shape;564;p35"/>
          <p:cNvSpPr txBox="1"/>
          <p:nvPr>
            <p:ph idx="16" type="body"/>
          </p:nvPr>
        </p:nvSpPr>
        <p:spPr>
          <a:xfrm>
            <a:off x="2983468" y="3743466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16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  <p:sp>
        <p:nvSpPr>
          <p:cNvPr id="565" name="Google Shape;565;p35"/>
          <p:cNvSpPr txBox="1"/>
          <p:nvPr>
            <p:ph idx="17" type="body"/>
          </p:nvPr>
        </p:nvSpPr>
        <p:spPr>
          <a:xfrm>
            <a:off x="6109158" y="3743466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16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Description</a:t>
            </a:r>
            <a:endParaRPr/>
          </a:p>
        </p:txBody>
      </p:sp>
      <p:sp>
        <p:nvSpPr>
          <p:cNvPr id="566" name="Google Shape;566;p35"/>
          <p:cNvSpPr txBox="1"/>
          <p:nvPr>
            <p:ph idx="18" type="body"/>
          </p:nvPr>
        </p:nvSpPr>
        <p:spPr>
          <a:xfrm>
            <a:off x="6109158" y="2832218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16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  <p:sp>
        <p:nvSpPr>
          <p:cNvPr id="567" name="Google Shape;567;p35"/>
          <p:cNvSpPr txBox="1"/>
          <p:nvPr>
            <p:ph idx="19" type="body"/>
          </p:nvPr>
        </p:nvSpPr>
        <p:spPr>
          <a:xfrm>
            <a:off x="6109158" y="1920970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16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  <p:sp>
        <p:nvSpPr>
          <p:cNvPr id="568" name="Google Shape;568;p35"/>
          <p:cNvSpPr txBox="1"/>
          <p:nvPr>
            <p:ph idx="20" type="body"/>
          </p:nvPr>
        </p:nvSpPr>
        <p:spPr>
          <a:xfrm>
            <a:off x="6109157" y="1009722"/>
            <a:ext cx="2414400" cy="53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16"/>
              </a:spcBef>
              <a:spcAft>
                <a:spcPts val="0"/>
              </a:spcAft>
              <a:buNone/>
            </a:pPr>
            <a:r>
              <a:rPr lang="en-US"/>
              <a:t>Description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Nexcess Palette 1">
      <a:dk1>
        <a:srgbClr val="041C1E"/>
      </a:dk1>
      <a:lt1>
        <a:srgbClr val="FEFBF2"/>
      </a:lt1>
      <a:dk2>
        <a:srgbClr val="041C1E"/>
      </a:dk2>
      <a:lt2>
        <a:srgbClr val="041C1E"/>
      </a:lt2>
      <a:accent1>
        <a:srgbClr val="3C7BF5"/>
      </a:accent1>
      <a:accent2>
        <a:srgbClr val="0A55CC"/>
      </a:accent2>
      <a:accent3>
        <a:srgbClr val="BDDFFF"/>
      </a:accent3>
      <a:accent4>
        <a:srgbClr val="D9E1A2"/>
      </a:accent4>
      <a:accent5>
        <a:srgbClr val="636C28"/>
      </a:accent5>
      <a:accent6>
        <a:srgbClr val="EEFF83"/>
      </a:accent6>
      <a:hlink>
        <a:srgbClr val="0563C1"/>
      </a:hlink>
      <a:folHlink>
        <a:srgbClr val="28446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